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5"/>
  </p:notesMasterIdLst>
  <p:sldIdLst>
    <p:sldId id="259" r:id="rId2"/>
    <p:sldId id="260" r:id="rId3"/>
    <p:sldId id="455" r:id="rId4"/>
    <p:sldId id="412" r:id="rId5"/>
    <p:sldId id="413" r:id="rId6"/>
    <p:sldId id="414" r:id="rId7"/>
    <p:sldId id="346" r:id="rId8"/>
    <p:sldId id="258" r:id="rId9"/>
    <p:sldId id="420" r:id="rId10"/>
    <p:sldId id="421" r:id="rId11"/>
    <p:sldId id="422" r:id="rId12"/>
    <p:sldId id="423" r:id="rId13"/>
    <p:sldId id="347" r:id="rId14"/>
    <p:sldId id="387" r:id="rId15"/>
    <p:sldId id="386" r:id="rId16"/>
    <p:sldId id="345" r:id="rId17"/>
    <p:sldId id="462" r:id="rId18"/>
    <p:sldId id="424" r:id="rId19"/>
    <p:sldId id="348" r:id="rId20"/>
    <p:sldId id="352" r:id="rId21"/>
    <p:sldId id="349" r:id="rId22"/>
    <p:sldId id="351" r:id="rId23"/>
    <p:sldId id="353" r:id="rId24"/>
  </p:sldIdLst>
  <p:sldSz cx="9144000" cy="5143500" type="screen16x9"/>
  <p:notesSz cx="6858000" cy="9144000"/>
  <p:embeddedFontLst>
    <p:embeddedFont>
      <p:font typeface="Source Code Pro Light" panose="020B0409030403020204" pitchFamily="49" charset="0"/>
      <p:regular r:id="rId26"/>
      <p:bold r:id="rId27"/>
      <p:italic r:id="rId28"/>
      <p:boldItalic r:id="rId29"/>
    </p:embeddedFont>
    <p:embeddedFont>
      <p:font typeface="Teko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D8860E-A23C-4BA3-A2E1-435BA3C9C4BE}">
  <a:tblStyle styleId="{47D8860E-A23C-4BA3-A2E1-435BA3C9C4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4T18:09:13.2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26,'0'0,"-18"-26,2134 3163,-2115-3136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5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50 2505 0 0,'0'0'2864'0'0,"8"-4"-740"0"0,7-6-210 0 0,-15 9-1857 0 0,1 1 0 0 0,0-1 0 0 0,-1 1 0 0 0,1-1 0 0 0,0 1 0 0 0,-1-1 0 0 0,1 0 0 0 0,-1 1 0 0 0,1-1 0 0 0,-1 0 0 0 0,1 1 0 0 0,-1-1 0 0 0,0 0-1 0 0,1 1 1 0 0,-1-1 0 0 0,0 0 0 0 0,0 0 0 0 0,0 0 0 0 0,1 1 0 0 0,-1-1 0 0 0,0 0 0 0 0,0 0 0 0 0,0 0 0 0 0,0 0 0 0 0,0 1 0 0 0,0-1 0 0 0,-1 0 0 0 0,1 0 0 0 0,0 0-1 0 0,-1 0-39 0 0,0 0 0 0 0,0 0 0 0 0,0 0 0 0 0,0 0-1 0 0,0 0 1 0 0,0 0 0 0 0,0 1 0 0 0,0-1-1 0 0,0 0 1 0 0,-1 1 0 0 0,1-1 0 0 0,0 1 0 0 0,0 0-1 0 0,-1-1 1 0 0,1 1 0 0 0,-2 0 0 0 0,0-1-12 0 0,-1 0 0 0 0,0 1 1 0 0,1 0-1 0 0,-1-1 1 0 0,0 1-1 0 0,1 1 0 0 0,-1-1 1 0 0,0 1-1 0 0,1-1 0 0 0,-1 1 1 0 0,1 0-1 0 0,-1 0 0 0 0,-3 2 1 0 0,5-2-5 0 0,1 1 0 0 0,0-1 0 0 0,0 0 1 0 0,-1 0-1 0 0,1 1 0 0 0,0-1 0 0 0,0 0 0 0 0,1 1 1 0 0,-1-1-1 0 0,0 1 0 0 0,0-1 0 0 0,1 1 0 0 0,-1 0 1 0 0,1-1-1 0 0,-1 1 0 0 0,1 0 0 0 0,0-1 0 0 0,0 1 0 0 0,0 0 1 0 0,0-1-1 0 0,0 1 0 0 0,0 0 0 0 0,0-1 0 0 0,0 1 1 0 0,1 0-1 0 0,-1-1 0 0 0,0 1 0 0 0,1 0 0 0 0,1 2 1 0 0,-1-1 6 0 0,1 0 1 0 0,0 0-1 0 0,-1 0 0 0 0,1 0 1 0 0,0-1-1 0 0,0 1 1 0 0,0-1-1 0 0,1 1 1 0 0,-1-1-1 0 0,0 0 1 0 0,1 0-1 0 0,0 0 1 0 0,-1 0-1 0 0,5 2 0 0 0,16 3 34 0 0,15 7-61 0 0,-36-13 42 0 0,-1 0 1 0 0,1-1-1 0 0,0 1 1 0 0,0 1-1 0 0,0-1 1 0 0,-1 0-1 0 0,1 0 1 0 0,-1 1-1 0 0,1-1 1 0 0,-1 0-1 0 0,0 1 1 0 0,1 0-1 0 0,-1-1 1 0 0,1 3-1 0 0,-1-3-20 0 0,-1 0 0 0 0,1 0 0 0 0,-1 0 0 0 0,0 0-1 0 0,0 0 1 0 0,1 0 0 0 0,-1 0 0 0 0,0 0 0 0 0,0 0 0 0 0,0 0-1 0 0,0 0 1 0 0,0 0 0 0 0,-1 0 0 0 0,1 0 0 0 0,0 0 0 0 0,0 0 0 0 0,-1 0-1 0 0,1 0 1 0 0,0 0 0 0 0,-1 0 0 0 0,1 0 0 0 0,-1 0 0 0 0,0 1-1 0 0,-1-1-4 0 0,1 1-1 0 0,-1 0 1 0 0,0-1 0 0 0,0 1-1 0 0,1-1 1 0 0,-1 0-1 0 0,0 0 1 0 0,-1 1-1 0 0,-3 0 1 0 0,1 0 18 0 0,0 0 1 0 0,-1 0 0 0 0,1-1 0 0 0,-1 0-1 0 0,1 0 1 0 0,-1-1 0 0 0,-10 1 0 0 0,-22-12 469 0 0,36 11-534 0 0,0-1 1 0 0,0 0-1 0 0,0 0 0 0 0,0 1 1 0 0,1-1-1 0 0,-1 0 0 0 0,0-1 1 0 0,1 1-1 0 0,-1 0 1 0 0,1 0-1 0 0,-1-1 0 0 0,1 1 1 0 0,0-1-1 0 0,0 1 1 0 0,-1-1-1 0 0,1 0 0 0 0,-1-2 1 0 0,2-1-3537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58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47 2681 0 0,'-3'2'2781'0'0,"6"-3"-2968"0"0,1 0 644 0 0,49-13 1832 0 0,32-8-1140 0 0,-28 12-896 0 0,-56 10-400 0 0,8 0 513 0 0,-7 1-1667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5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15 888 0 0,'-13'-3'3101'0'0,"5"0"2379"0"0,23 2-3592 0 0,-2 1-1669 0 0,-1-1 1 0 0,1 0-1 0 0,20-5 1 0 0,-38 7-107 0 0,1 0 0 0 0,0 1 0 0 0,-1-1 0 0 0,1 1 0 0 0,0 0 0 0 0,0 0 0 0 0,-6 5 1 0 0,9-6-236 0 0,-1 0 0 0 0,1 0 0 0 0,0 0 0 0 0,0 0 0 0 0,0 1 0 0 0,0-1 0 0 0,0 1 1 0 0,0-1-1 0 0,0 0 0 0 0,0 1 0 0 0,1-1 0 0 0,-1 1 0 0 0,0 0 0 0 0,1-1 1 0 0,-1 1-1 0 0,1-1 0 0 0,0 1 0 0 0,0 0 0 0 0,-1-1 0 0 0,1 1 0 0 0,0 0 0 0 0,0 0 1 0 0,1-1-1 0 0,-1 3 0 0 0,1 1-2721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39.0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0 284 0 0,'19'-24'0'0,"10"-11"0"0,-8 9 0 0,134-165 0 0,-149 183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37.8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0 346 0 0,'10'-12'0'0,"-1"1"0"0,-21 27 0 0,283-351 0 0,-269 332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38.3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0 282 0 0,'228'-281'0'0,"-229"282"0"0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38.7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1 336 0 0,'50'-62'0'0,"26"-32"0"0,69-85 0 0,-145 179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40.4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48 282 0 0,'-32'40'0'0,"19"-24"0"0,10-13 0 0,5-5 0 0,256-316 0 0,-242 298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41.0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0 337 0 0,'4'-4'0'0,"-2"1"0"0,4-4 0 0,1-2 0 0,0 0 0 0,8-9 0 0,1-2 0 0,4-5 0 0,3-4 0 0,2-1 0 0,-2 1 0 0,0 2 0 0,-1-1 0 0,0 1 0 0,0 0 0 0,-4 4 0 0,0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0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1632 0 0,'-1'0'-36'0'0,"1"0"0"0"0,0 0-1 0 0,0 0 1 0 0,0 0 0 0 0,0 0-1 0 0,0 0 1 0 0,-1 0 0 0 0,1 0-1 0 0,0 0 1 0 0,0 0 0 0 0,0 0-1 0 0,0 0 1 0 0,0 1 0 0 0,-1-1-1 0 0,1 0 1 0 0,0 0 0 0 0,0 0-1 0 0,0 0 1 0 0,0 0 0 0 0,0 0-1 0 0,0 0 1 0 0,0 1 0 0 0,0-1-1 0 0,0 0 1 0 0,0 0 0 0 0,-1 0-1 0 0,1 0 1 0 0,0 0 0 0 0,0 1-1 0 0,0-1 1 0 0,0 0 0 0 0,0 0-1 0 0,0 0 1 0 0,0 0 0 0 0,0 1-1 0 0,0-1 1 0 0,0 0 0 0 0,0 0-1 0 0,0 0 1 0 0,0 0-1 0 0,0 0 1 0 0,0 1 0 0 0,1-1-1 0 0,-1 0 2 0 0,1 1 323 0 0,1-2-351 0 0,-1 0-116 0 0,3-2 143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4T18:09:21.9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154 1588,'0'0,"0"0,0 0,7-4,2628-1580,-5430 3264,2794-1680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0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22 100 32 0 0,'5'-34'2144'0'0,"-1"4"1995"0"0,-10 43-3957 0 0,-13 121-267 0 0,14-113 13 0 0,9-36 227 0 0,10-31-91 0 0,10-39 444 0 0,-9 28 972 0 0,-18 98-1222 0 0,3-31-569 0 0,0 0 0 0 0,-1 0-1 0 0,-3 15 1 0 0,1-11 74 0 0,2-6 176 0 0,-1-1 0 0 0,0 1 0 0 0,-1 0-1 0 0,1-1 1 0 0,-1 0 0 0 0,-1 0 0 0 0,1 0-1 0 0,-8 10 1 0 0,7-14-754 0 0,6-8-1465 0 0,-1 2 1156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0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87 1048 0 0,'13'-4'4483'0'0,"11"-13"-3872"0"0,-2 2-777 0 0,34-13 555 0 0,-56 27-421 0 0,0 1-400 0 0,-1 0 416 0 0,1 0 1 0 0,-1 0-1 0 0,1 0 0 0 0,-1 0 1 0 0,1 0-1 0 0,0 0 0 0 0,-1 0 1 0 0,1 0-1 0 0,-1 0 1 0 0,1 0-1 0 0,-1 0 0 0 0,1 0 1 0 0,0 0-1 0 0,-1 0 1 0 0,1 0-1 0 0,-1 1 0 0 0,1-1 1 0 0,0 0-1 0 0,-1 0 1 0 0,1 0-1 0 0,0 1 0 0 0,-1-1 1 0 0,1 0-1 0 0,0 0 1 0 0,-1 1-1 0 0,-12 7-447 0 0,-12 9-126 0 0,18-11 612 0 0,0-1 0 0 0,0 0 0 0 0,-1 0 0 0 0,0-1 0 0 0,0 0 0 0 0,0-1-1 0 0,-9 4 1 0 0,17-8 17 0 0,0 1-1 0 0,0 0 1 0 0,-1 0-1 0 0,1 0 1 0 0,0-1-1 0 0,0 1 0 0 0,0 0 1 0 0,0 0-1 0 0,0-1 1 0 0,0 1-1 0 0,0 0 1 0 0,0 0-1 0 0,0-1 0 0 0,0 1 1 0 0,0 0-1 0 0,0 0 1 0 0,0-1-1 0 0,0 1 1 0 0,0 0-1 0 0,1 0 0 0 0,-1-1 1 0 0,0 1-1 0 0,0 0 1 0 0,0 0-1 0 0,0 0 1 0 0,0-1-1 0 0,0 1 1 0 0,1 0-1 0 0,-1 0 0 0 0,0 0 1 0 0,0-1-1 0 0,0 1 1 0 0,1 0-1 0 0,-1 0 1 0 0,0 0-1 0 0,0 0 0 0 0,1 0 1 0 0,6-10 392 0 0,4 2-345 0 0,0 0-1 0 0,0 1 1 0 0,0 0-1 0 0,25-10 0 0 0,-8 4 399 0 0,-27 17-3334 0 0,-1-4 2855 0 0,0-1 0 0 0,0 1-1 0 0,0 0 1 0 0,0 0 0 0 0,1 0 0 0 0,-1 0-1 0 0,0-1 1 0 0,0 1 0 0 0,0 0 0 0 0,0 0-1 0 0,1 0 1 0 0,-1 0 0 0 0,0 0-1 0 0,0 0 1 0 0,0 0 0 0 0,0 0 0 0 0,1-1-1 0 0,-1 1 1 0 0,0 0 0 0 0,0 0 0 0 0,1 0-1 0 0,-1 0 1 0 0,0 0 0 0 0,0 0-1 0 0,0 0 1 0 0,1 0 0 0 0,-1 0 0 0 0,0 0-1 0 0,0 0 1 0 0,0 0 0 0 0,1 1 0 0 0,-1-1-1 0 0,0 0 1 0 0,0 0 0 0 0,0 0-1 0 0,1 0 1 0 0,-1 0 0 0 0,0 0 0 0 0,0 0-1 0 0,0 0 1 0 0,0 1 0 0 0,0-1 0 0 0,1 0-1 0 0,-1 0 1 0 0,0 0 0 0 0,0 0-1 0 0,0 1 1 0 0,0-1 0 0 0,0 0 0 0 0,0 0-1 0 0,1 0 1 0 0,-1 0 0 0 0,0 1 0 0 0,0-1-1 0 0,0 0 1 0 0,0 0 0 0 0,0 0 0 0 0,0 1-1 0 0,0-1 1 0 0,0 0 0 0 0,0 0-1 0 0,0 1 1 0 0,0-1 0 0 0,0 0 0 0 0,0 0-1 0 0,0 1 1 0 0,20-19-301 0 0,-19 17-130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0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 5657 0 0,'-1'0'611'0'0,"6"-8"5798"0"0,-17 69-5452 0 0,12-60-952 0 0,2 38 38 0 0,-2-37-25 0 0,0 1 1 0 0,1-1-1 0 0,-1 0 0 0 0,1 0 1 0 0,-1 0-1 0 0,1 1 0 0 0,0-1 0 0 0,0 0 1 0 0,0 0-1 0 0,0 0 0 0 0,0 0 0 0 0,1 0 1 0 0,-1-1-1 0 0,3 4 0 0 0,-2-5 5 0 0,-1 0-1 0 0,0 0 0 0 0,1 0 1 0 0,-1 0-1 0 0,0 0 1 0 0,1 0-1 0 0,-1 0 0 0 0,0 0 1 0 0,0-1-1 0 0,1 1 1 0 0,-1-1-1 0 0,0 1 0 0 0,0-1 1 0 0,1 1-1 0 0,-1-1 1 0 0,0 0-1 0 0,0 1 0 0 0,0-1 1 0 0,1-1-1 0 0,22-16-3284 0 0,-11 5-4879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06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49 2769 0 0,'0'0'65'0'0,"0"0"0"0"0,0 0 0 0 0,0 0 0 0 0,0 0 0 0 0,-1 0 1 0 0,1 0-1 0 0,0 0 0 0 0,0 0 0 0 0,0 0 0 0 0,0 0 0 0 0,0 0 1 0 0,0 0-1 0 0,0 0 0 0 0,-1 0 0 0 0,1 0 0 0 0,0 0 0 0 0,0 0 1 0 0,0 0-1 0 0,0 0 0 0 0,0 0 0 0 0,0 0 0 0 0,0 0 0 0 0,-1 0 1 0 0,1 0-1 0 0,0 0 0 0 0,0 0 0 0 0,0-1 0 0 0,0 1 0 0 0,0 0 0 0 0,0 0 1 0 0,0 0-1 0 0,0 0 0 0 0,0 0 0 0 0,0 0 0 0 0,0 0 0 0 0,0 0 1 0 0,-1-1-1 0 0,1 1 0 0 0,0 0 0 0 0,0 0 0 0 0,0 0 0 0 0,0 0 1 0 0,0 0-1 0 0,0 0 0 0 0,0 0 0 0 0,0-1 0 0 0,0 1 0 0 0,0 0 1 0 0,0 0-1 0 0,0 0 0 0 0,0 0 0 0 0,0 0 0 0 0,0 0 0 0 0,1 0 1 0 0,-1-1-1 0 0,0 1 0 0 0,7-8 1222 0 0,10-7-893 0 0,-11 12-547 0 0,22-11 574 0 0,-8 9-3468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07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4977 0 0,'0'0'384'0'0,"0"0"-320"0"0,7 0 24 0 0,-4-3 152 0 0,0 0-56 0 0,2 0-176 0 0,-1 0 88 0 0,2 0-112 0 0,0 0 24 0 0,0-1-40 0 0,1 0-360 0 0,-1 0 136 0 0,0 0-784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07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3201 0 0,'3'-3'5473'0'0,"17"-9"-4573"0"0,0 4-643 0 0,30-15 0 0 0,-6 1-6482 0 0,-42 22 5227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08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13 840 0 0,'-13'-11'9472'0'0,"24"10"-9048"0"0,-10 1-394 0 0,5 0 189 0 0,1 0 1 0 0,-1 0-1 0 0,0 0 0 0 0,1 1 0 0 0,11 3 0 0 0,-18-3-193 0 0,0-1 0 0 0,1 1 0 0 0,-1 0 0 0 0,0-1 0 0 0,0 1 0 0 0,0-1 1 0 0,0 1-1 0 0,0 0 0 0 0,0-1 0 0 0,0 1 0 0 0,0 0 0 0 0,0-1 0 0 0,0 1 0 0 0,0-1 0 0 0,0 1 0 0 0,0 0 0 0 0,0-1 0 0 0,-1 1 0 0 0,1-1 0 0 0,0 1 0 0 0,0-1 0 0 0,-1 1 0 0 0,0 0 0 0 0,-10 20 72 0 0,9-16-9 0 0,-24 47-3843 0 0,20-40 1592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1640 0 0,'0'0'-1032'0'0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2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63 8 0 0,'0'0'1087'0'0,"-5"-25"1944"0"0,6 2-1101 0 0,1 9 557 0 0,-2 38-1744 0 0,2 1-1 0 0,6 28 0 0 0,-2-26-1508 0 0,16 47-1 0 0,-22-72 615 0 0,5 10-723 0 0,-3-9-131 0 0,-2-8-809 0 0,0 2 667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1640 0 0,'-3'-17'6373'0'0,"7"24"-4367"0"0,9 32-2839 0 0,-11-30 1433 0 0,10 20-486 0 0,-9-23-342 0 0,0 0 0 0 0,0 1 0 0 0,-1-1-1 0 0,0 0 1 0 0,0 1 0 0 0,-1 0-1 0 0,1-1 1 0 0,-1 9 0 0 0,-1-14 148 0 0,0-1 0 0 0,0 0 0 0 0,0 0 0 0 0,0 0 0 0 0,0 1 1 0 0,0-1-1 0 0,0 0 0 0 0,0 0 0 0 0,0 0 0 0 0,0 1 0 0 0,0-1 1 0 0,0 0-1 0 0,0 0 0 0 0,0 0 0 0 0,0 1 0 0 0,-1-1 0 0 0,1 0 0 0 0,0 0 1 0 0,0 0-1 0 0,0 0 0 0 0,0 1 0 0 0,0-1 0 0 0,-1 0 0 0 0,1 0 1 0 0,0 0-1 0 0,0 0 0 0 0,0 0 0 0 0,0 0 0 0 0,-1 0 0 0 0,1 1 0 0 0,0-1 1 0 0,0 0-1 0 0,0 0 0 0 0,-1 0 0 0 0,1 0 0 0 0,0 0 0 0 0,0 0 1 0 0,0 0-1 0 0,-1 0 0 0 0,1 0 0 0 0,0 0 0 0 0,0 0 0 0 0,0 0 0 0 0,-1 0 1 0 0,1 0-1 0 0,0 0 0 0 0,-2-2-1340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4T18:09:32.2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1387 1,'0'0,"0"0,0 0,-11 13,-1362 1683,1371-1694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3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82 2833 0 0,'-2'-3'573'0'0,"0"0"1"0"0,0 0 0 0 0,0 0-1 0 0,1 0 1 0 0,-1 0-1 0 0,-1-5 1 0 0,-3-11 4204 0 0,28 39-4343 0 0,-10-9-787 0 0,1 1-1 0 0,1-1 0 0 0,0-1 1 0 0,22 12-1 0 0,-26-15-1108 0 0,-14-7 611 0 0,-19-11 299 0 0,17 5 549 0 0,0-1 0 0 0,0 1 0 0 0,0-1 0 0 0,1 0-1 0 0,0 0 1 0 0,1-1 0 0 0,-7-11 0 0 0,6 8 678 0 0,-1 1 1 0 0,-1-1-1 0 0,-7-9 1 0 0,42 55 47 0 0,31 33-220 0 0,-51-60-1203 0 0,0-1 0 0 0,1 0 1 0 0,13 8-1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4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30 3041 0 0,'0'0'4911'0'0,"1"-29"1144"0"0,-1 32-6015 0 0,1 1 1 0 0,-1 0-1 0 0,1 0 0 0 0,-1 0 1 0 0,0 0-1 0 0,0 0 0 0 0,-1 0 1 0 0,1 0-1 0 0,-1 0 0 0 0,-2 7 1 0 0,-2 18-77 0 0,5-20 52 0 0,1 1 0 0 0,0-1 0 0 0,3 15 0 0 0,-4-23-15 0 0,0 1 1 0 0,0-1-1 0 0,1 1 0 0 0,-1-1 1 0 0,1 1-1 0 0,-1-1 0 0 0,1 1 1 0 0,-1-1-1 0 0,1 0 1 0 0,0 1-1 0 0,0-1 0 0 0,0 0 1 0 0,0 1-1 0 0,0-1 1 0 0,0 0-1 0 0,0 0 0 0 0,0 0 1 0 0,0 0-1 0 0,0 0 1 0 0,1 0-1 0 0,-1 0 0 0 0,0 0 1 0 0,1-1-1 0 0,-1 1 0 0 0,0 0 1 0 0,1-1-1 0 0,-1 1 1 0 0,1-1-1 0 0,-1 0 0 0 0,3 1 1 0 0,-1-2-108 0 0,0 1 0 0 0,-1-1 1 0 0,1 0-1 0 0,0 0 0 0 0,0 0 1 0 0,0 0-1 0 0,-1 0 0 0 0,1-1 1 0 0,0 1-1 0 0,2-3 0 0 0,16-12-3728 0 0,-10 8-1191 0 0,-9 5 2910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5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4969 0 0,'2'-3'3267'0'0,"15"-11"-2322"0"0,-4 5-1026 0 0,10-6 171 0 0,-8 9-5228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5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5249 0 0,'0'0'120'0'0,"0"-3"-112"0"0,4 1-72 0 0,0 0 160 0 0,1 0 88 0 0,2-1-104 0 0,-1 0 88 0 0,1 0-136 0 0,2-1-40 0 0,-1 0 56 0 0,0 0-64 0 0,1 0-88 0 0,-2 1-616 0 0,1 0-400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4249 0 0,'15'-7'5359'0'0,"25"-12"-3967"0"0,28-11-3471 0 0,-43 22-3409 0 0,-23 7 4408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 4153 0 0,'-13'-6'2591'0'0,"22"4"-1465"0"0,24 3-528 0 0,-22-1-353 0 0,2 3 966 0 0,-13-2-1214 0 0,0 0-1 0 0,0 0 1 0 0,0 0-1 0 0,0 0 1 0 0,0 0-1 0 0,-1 0 1 0 0,1 0-1 0 0,0 0 0 0 0,-1-1 1 0 0,1 1-1 0 0,-1 0 1 0 0,1 0-1 0 0,-1 0 1 0 0,1-1-1 0 0,-1 1 0 0 0,0 0 1 0 0,1-1-1 0 0,-2 2 1 0 0,1 0-323 0 0,-1 0-1 0 0,1 0 1 0 0,0 0 0 0 0,0 0-1 0 0,0 0 1 0 0,0 0 0 0 0,0 1 0 0 0,1-1-1 0 0,-1 0 1 0 0,1 1 0 0 0,-1-1 0 0 0,1 1-1 0 0,0-1 1 0 0,0 0 0 0 0,0 1 0 0 0,1 4-1 0 0,0-3-1014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5129 0 0,'-1'2'4978'0'0,"14"6"-3918"0"0,20 6-1219 0 0,-14-7-453 0 0,-9 1-3373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7570 0 0,'0'0'334'0'0,"-18"19"1021"0"0,-11 25-5214 0 0,26-39 2700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7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74 4905 0 0,'2'-1'428'0'0,"-1"0"1"0"0,1-1-1 0 0,0 0 0 0 0,0 1 1 0 0,-1-1-1 0 0,1 0 0 0 0,-1 0 0 0 0,1 0 1 0 0,-1 0-1 0 0,0 0 0 0 0,2-3 1 0 0,-2 4-356 0 0,0-1 1 0 0,0 1-1 0 0,0-1 1 0 0,0 0 0 0 0,-1 1-1 0 0,1-1 1 0 0,0 0 0 0 0,-1 0-1 0 0,1 0 1 0 0,-1 1 0 0 0,1-1-1 0 0,-1 0 1 0 0,0 0 0 0 0,0 0-1 0 0,0 0 1 0 0,0 0-1 0 0,0 0 1 0 0,-1-2 0 0 0,0 3-78 0 0,0 0-1 0 0,0 0 1 0 0,0 0 0 0 0,0 0-1 0 0,0 0 1 0 0,0 0 0 0 0,0 0 0 0 0,-1 0-1 0 0,1 1 1 0 0,0-1 0 0 0,-1 0-1 0 0,1 1 1 0 0,0-1 0 0 0,-1 1 0 0 0,1-1-1 0 0,-1 1 1 0 0,1 0 0 0 0,-1-1 0 0 0,1 1-1 0 0,-3 0 1 0 0,1 0-57 0 0,0 0-1 0 0,-1 1 1 0 0,1-1 0 0 0,0 1-1 0 0,0 0 1 0 0,0-1 0 0 0,-1 2 0 0 0,1-1-1 0 0,-4 2 1 0 0,4-2 13 0 0,1 1 0 0 0,0-1-1 0 0,0 0 1 0 0,0 1 0 0 0,1-1 0 0 0,-1 1 0 0 0,0 0 0 0 0,0-1-1 0 0,1 1 1 0 0,-1 0 0 0 0,1 0 0 0 0,-2 4 0 0 0,2-5 43 0 0,1 0 0 0 0,-1 0 0 0 0,1 1 0 0 0,0-1 0 0 0,-1 0 0 0 0,1 0 0 0 0,0 1 0 0 0,0-1 0 0 0,0 0 0 0 0,0 0 0 0 0,0 1 0 0 0,0-1 0 0 0,0 0 0 0 0,1 0 0 0 0,-1 0 0 0 0,0 1 0 0 0,1-1 0 0 0,-1 0 0 0 0,1 0 0 0 0,-1 0 0 0 0,1 0 0 0 0,0 0 0 0 0,-1 0 0 0 0,1 0 0 0 0,1 2 0 0 0,1 0-9 0 0,0-1 1 0 0,1 1-1 0 0,-1 0 1 0 0,1-1 0 0 0,0 1-1 0 0,0-1 1 0 0,0 0-1 0 0,0-1 1 0 0,0 1-1 0 0,0-1 1 0 0,6 2-1 0 0,-6-2-9 0 0,0 0 0 0 0,1 0-1 0 0,-1 1 1 0 0,0 0 0 0 0,-1 0-1 0 0,1 0 1 0 0,0 0 0 0 0,0 0-1 0 0,-1 1 1 0 0,0-1 0 0 0,4 4-1 0 0,-7-6 18 0 0,1 1 0 0 0,-1-1-1 0 0,0 1 1 0 0,1 0-1 0 0,-1-1 1 0 0,0 1 0 0 0,0-1-1 0 0,1 1 1 0 0,-1 0-1 0 0,0-1 1 0 0,0 1 0 0 0,0-1-1 0 0,0 1 1 0 0,0 0-1 0 0,0-1 1 0 0,0 1 0 0 0,0 0-1 0 0,0-1 1 0 0,0 1-1 0 0,0 0 1 0 0,0-1 0 0 0,-1 1-1 0 0,1-1 1 0 0,0 1-1 0 0,0 0 1 0 0,-1-1 0 0 0,1 1-1 0 0,0-1 1 0 0,-1 1-1 0 0,1-1 1 0 0,0 1 0 0 0,-1-1-1 0 0,1 1 1 0 0,-1-1-1 0 0,1 1 1 0 0,-1-1 0 0 0,1 0-1 0 0,-1 1 1 0 0,1-1-1 0 0,-1 0 1 0 0,0 0 0 0 0,1 1-1 0 0,-1-1 1 0 0,-1 0-1 0 0,-32 14 119 0 0,29-13-157 0 0,1 0 13 0 0,-3 2 79 0 0,0 0-1 0 0,0-1 0 0 0,-1 0 1 0 0,1-1-1 0 0,-1 1 0 0 0,1-1 0 0 0,-15-1 1 0 0,22 0-63 0 0,0 0 1 0 0,-1 0-1 0 0,1 0 1 0 0,0 0-1 0 0,0 0 0 0 0,-1 0 1 0 0,1 0-1 0 0,0-1 1 0 0,0 1-1 0 0,-1 0 1 0 0,1 0-1 0 0,0 0 1 0 0,0 0-1 0 0,-1-1 1 0 0,1 1-1 0 0,0 0 1 0 0,0 0-1 0 0,0-1 0 0 0,-1 1 1 0 0,1 0-1 0 0,0 0 1 0 0,0-1-1 0 0,0 1 1 0 0,0 0-1 0 0,0-1 1 0 0,0 1-1 0 0,-1 0 1 0 0,1-1-1 0 0,0 1 0 0 0,0 0 1 0 0,0 0-1 0 0,0-1 1 0 0,0 1-1 0 0,0 0 1 0 0,0-1-1 0 0,1 1 1 0 0,-1 0-1 0 0,0-1 1 0 0,0 1-1 0 0,5-13-2840 0 0,-3 9 1330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8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3025 0 0,'3'-3'5078'0'0,"9"-4"-3152"0"0,14-4-943 0 0,11 1-291 0 0,-26 7-1140 0 0,0 0 0 0 0,20-8 0 0 0,-29 10 477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28.1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49 234 0 0,'-43'25'0'0,"37"-21"0"0,26-16 0 0,118-71 0 0,28-17 0 0,-54 33 0 0,-112 67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1:18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2777 0 0,'-18'3'5890'0'0,"27"-2"-4891"0"0,-4 0-1358 0 0,54 4 1853 0 0,-76 18-1829 0 0,-18 16-3340 0 0,28-28 1605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11:07:46.7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9 453 24575,'-1'-2'0,"0"0"0,0-1 0,0 1 0,0-1 0,0 1 0,0-1 0,0-3 0,1 3 0,0-1 0,0 1 0,0-1 0,0 1 0,1 0 0,0-1 0,-1 1 0,1-1 0,0 1 0,1 0 0,-1 0 0,0-1 0,1 1 0,0 0 0,0 1 0,0-1 0,0 0 0,0 0 0,1 1 0,2-3 0,6-5 0,-1 1 0,1 1 0,21-13 0,0 4 0,1 2 0,1 1 0,0 1 0,1 2 0,0 1 0,1 2 0,54-5 0,262 0 0,-326 13 0,271-1 0,338-46 0,114-55 0,-670 92 0,13-3 0,150-2 0,-235 15-227,0 0-1,0-1 1,-1 0-1,1 0 1,11-5-1,-9 4-6598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8:07.03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17 101 1808 0 0,'-1'1'1911'0'0,"-4"0"26"0"0,-1 1-838 0 0,2 0 36 0 0,4-1-1124 0 0,0 0 0 0 0,0-1 1 0 0,0 1-1 0 0,1 0 0 0 0,-1-1 0 0 0,0 1 1 0 0,1-1-1 0 0,-1 1 0 0 0,0 0 1 0 0,1-1-1 0 0,-1 1 0 0 0,1-1 1 0 0,-1 1-1 0 0,1-1 0 0 0,-1 1 0 0 0,1-1 1 0 0,-1 1-1 0 0,1-1 0 0 0,0 0 1 0 0,-1 1-1 0 0,1-1 0 0 0,-1 0 1 0 0,1 0-1 0 0,0 1 0 0 0,-1-1 0 0 0,1 0 1 0 0,0 0-1 0 0,-1 0 0 0 0,1 0 1 0 0,0 0-1 0 0,-1 0 0 0 0,1 0 1 0 0,0 0-1 0 0,0 0 0 0 0,-1 0 0 0 0,1 0 1 0 0,0 0-1 0 0,30-5 236 0 0,-28 4-219 0 0,79-10 126 0 0,-8 1-1 0 0,118-19 94 0 0,-137 21-144 0 0,-8 1 16 0 0,-9 1 42 0 0,56-2 1 0 0,-82 9-492 0 0,-19 2 154 0 0,-33 6 99 0 0,19-5 77 0 0,-63 8-120 0 0,49-8 163 0 0,-71 5 36 0 0,-18 1 700 0 0,59-7-112 0 0,64-3-205 0 0,23-1-428 0 0,40-7 9 0 0,79 0-1 0 0,-83 6-43 0 0,-22 1 13 0 0,259-15 43 0 0,-258 9 40 0 0,-36 7-117 0 0,-20 4-108 0 0,-15-4 131 0 0,0 1 0 0 0,-49 8-1 0 0,-13 2-100 0 0,-71 11 88 0 0,31-3 677 0 0,283-24 168 0 0,364-30-729 0 0,-58-6-107 0 0,-434 39-9 0 0,8-1 10 0 0,-11 3 21 0 0,-1-2 1 0 0,1 0-1 0 0,-1-1 0 0 0,22-7 0 0 0,-37 10-19 0 0,0 0 1 0 0,0 0-1 0 0,0 0 1 0 0,0 0 0 0 0,0 0-1 0 0,0 0 1 0 0,1 0-1 0 0,-1 0 1 0 0,0 0 0 0 0,0 0-1 0 0,0 0 1 0 0,0 0-1 0 0,0 0 1 0 0,0 0-1 0 0,0 0 1 0 0,0 0 0 0 0,0 0-1 0 0,1 0 1 0 0,-1 0-1 0 0,0 0 1 0 0,0 0 0 0 0,0 0-1 0 0,0 0 1 0 0,0 0-1 0 0,0 0 1 0 0,0 0 0 0 0,0 0-1 0 0,0 0 1 0 0,0 0-1 0 0,0-1 1 0 0,0 1-1 0 0,0 0 1 0 0,1 0 0 0 0,-1 0-1 0 0,0 0 1 0 0,0 0-1 0 0,0 0 1 0 0,0 0 0 0 0,0 0-1 0 0,0 0 1 0 0,0 0-1 0 0,0-1 1 0 0,0 1-1 0 0,0 0 1 0 0,0 0 0 0 0,0 0-1 0 0,0 0 1 0 0,0 0-1 0 0,0 0 1 0 0,0 0 0 0 0,0 0-1 0 0,0 0 1 0 0,0-1-1 0 0,-1 1 1 0 0,1 0-1 0 0,0 0 1 0 0,0 0 0 0 0,0 0-1 0 0,0 0 1 0 0,0 0-1 0 0,0 0 1 0 0,0 0 0 0 0,0 0-1 0 0,-9-3 59 0 0,-13 0 19 0 0,-99 10-107 0 0,10-1 6 0 0,-100 10-1 0 0,93-4 12 0 0,-433 63 2 0 0,494-63 64 0 0,88-8 169 0 0,84-14-69 0 0,-20 0-85 0 0,364-27-107 0 0,119-7 41 0 0,-261 41-4 0 0,-309 3-1 0 0,-6 0-1 0 0,1 0-1 0 0,-1 0 1 0 0,1 0 0 0 0,-1 0 0 0 0,1 1-1 0 0,-1 0 1 0 0,0-1 0 0 0,1 1-1 0 0,3 2 1 0 0,-8-1-13 0 0,0 0 0 0 0,0-1 1 0 0,0 1-1 0 0,0 0 0 0 0,0-1 0 0 0,0 1 0 0 0,-4 2 0 0 0,-22 4-3 0 0,0-2 0 0 0,-1 0 0 0 0,-38 2 0 0 0,23-2-21 0 0,-379 32-216 0 0,305-30 199 0 0,-57-6 113 0 0,41-2 24 0 0,-153-5 248 0 0,321-6-189 0 0,52-1-212 0 0,143-2 0 0 0,-124 10 43 0 0,639-16 353 0 0,-507 13-29 0 0,-310 16-207 0 0,-979 59-107 0 0,988-62 62 0 0,-95 5 129 0 0,447-29-345 0 0,-206 11 136 0 0,140-13-58 0 0,292-20 98 0 0,-416 35-97 0 0,-175 5 230 0 0,-269 25-212 0 0,87-5 23 0 0,9 7 111 0 0,113-10-11 0 0,104-12-4 0 0,30-3 23 0 0,23-4-4 0 0,233-20-57 0 0,-133 13-19 0 0,161-9-38 0 0,-174 13 46 0 0,410-12-101 0 0,-487 16 99 0 0,-18 0-2 0 0,0 0 0 0 0,0 1 0 0 0,20 3 0 0 0,-72-2 140 0 0,14 1-161 0 0,-170 11 132 0 0,48-1-95 0 0,-162 7-16 0 0,-134 5 30 0 0,374-17 29 0 0,44-3-19 0 0,-29-1 0 0 0,61-7 216 0 0,9-1-190 0 0,438-37-48 0 0,-405 39-10 0 0,271-5-118 0 0,-70 3 43 0 0,-233 6 63 0 0,-20 3 99 0 0,-24 3 14 0 0,-20 0-59 0 0,-73 0 1 0 0,20-3-29 0 0,-281 22-3 0 0,-8-9 119 0 0,367-17-74 0 0,39-5 41 0 0,369-28-242 0 0,-190 22 88 0 0,268-5-26 0 0,-609 27 502 0 0,40-1-454 0 0,-283 21 95 0 0,58-4-13 0 0,264-25 30 0 0,142-15-169 0 0,122-8 0 0 0,-126 16 46 0 0,275-17 43 0 0,-155 10-43 0 0,-18 4-112 0 0,-156 7 193 0 0,-21 4 39 0 0,-25 4 51 0 0,-361 33-20 0 0,281-31-149 0 0,-175 6 151 0 0,-36 4-103 0 0,235-16 78 0 0,83-3-39 0 0,17-3-13 0 0,591-31-229 0 0,-496 32 187 0 0,107 7-95 0 0,-316 3 322 0 0,-352 12-240 0 0,323-14 12 0 0,127-6-63 0 0,21 0-161 0 0,488-17-110 0 0,-45 0 161 0 0,-347 16 127 0 0,248 4 138 0 0,-545 1-155 0 0,-562-1 104 0 0,605-2-83 0 0,-405-9 314 0 0,530 7-236 0 0,5 1 9 0 0,0 0 0 0 0,0-1 1 0 0,0 0-1 0 0,0 0 0 0 0,0-1 1 0 0,-9-3-1 0 0,43-5 143 0 0,17 1-227 0 0,0 3 0 0 0,1 1 0 0 0,52 2 0 0 0,-36 1 28 0 0,577-23-263 0 0,-434 30 166 0 0,-50 0 261 0 0,-139-4-99 0 0,-18 3 76 0 0,-21 3 33 0 0,-53 2-878 0 0,-149-2 0 0 0,105-7-1831 0 0,64 2 538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8:13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135 103 824 0 0,'-17'1'1400'0'0,"0"1"1"0"0,-22 4-1 0 0,2 1-105 0 0,30-6-1339 0 0,-10 1 338 0 0,16-1-111 0 0,10 0-96 0 0,30-3 126 0 0,55-10 1 0 0,4 0 69 0 0,61 1 325 0 0,174-15-194 0 0,-316 25-372 0 0,0-1-1 0 0,0-1 1 0 0,0-1-1 0 0,-1 0 1 0 0,1-1-1 0 0,-1 0 1 0 0,0-2-1 0 0,18-10 1 0 0,-34 17-44 0 0,0 0 0 0 0,1 0 0 0 0,-1 0 0 0 0,0 0 0 0 0,0 0 0 0 0,0 0 0 0 0,1 0 0 0 0,-1 0 0 0 0,0 0 0 0 0,0 0 0 0 0,0 0 1 0 0,0 0-1 0 0,1-1 0 0 0,-1 1 0 0 0,0 0 0 0 0,0 0 0 0 0,0 0 0 0 0,0 0 0 0 0,0 0 0 0 0,0-1 0 0 0,1 1 0 0 0,-1 0 0 0 0,0 0 0 0 0,0 0 0 0 0,0 0 0 0 0,0-1 0 0 0,0 1 0 0 0,0 0 0 0 0,0 0 0 0 0,0 0 1 0 0,0 0-1 0 0,0-1 0 0 0,0 1 0 0 0,0 0 0 0 0,0 0 0 0 0,0 0 0 0 0,0-1 0 0 0,0 1 0 0 0,0 0 0 0 0,0 0 0 0 0,0 0 0 0 0,0-1 0 0 0,0 1 0 0 0,0 0 0 0 0,0 0 0 0 0,-1 0 0 0 0,1 0 0 0 0,0-1 0 0 0,-13-3-184 0 0,-22 2-69 0 0,32 2 276 0 0,-32 1-274 0 0,0 1 0 0 0,-35 8 1 0 0,4-1-68 0 0,-88 6-1857 0 0,-270-9 0 0 0,404-6 1379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9:02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72 1840 0 0,'1'-4'-191'0'0,"-1"3"338"0"0,0 1 1 0 0,0 0-1 0 0,0-1 0 0 0,0 1 0 0 0,0 0 1 0 0,0-1-1 0 0,0 1 0 0 0,0 0 0 0 0,0 0 1 0 0,0-1-1 0 0,0 1 0 0 0,0 0 1 0 0,0-1-1 0 0,1 1 0 0 0,-1 0 0 0 0,0 0 1 0 0,0-1-1 0 0,0 1 0 0 0,0 0 0 0 0,1 0 1 0 0,-1-1-1 0 0,0 1 0 0 0,0 0 0 0 0,1 0 1 0 0,-1 0-1 0 0,0 0 0 0 0,0-1 0 0 0,1 1 1 0 0,-1 0-1 0 0,0 0 0 0 0,1 0 0 0 0,-1 0 1 0 0,0 0-1 0 0,0 0 0 0 0,2-1 1132 0 0,-5-4-899 0 0,2 5-339 0 0,1 0 0 0 0,-1 0 0 0 0,1 0 1 0 0,0 0-1 0 0,-1 0 0 0 0,1 1 0 0 0,0-1 0 0 0,-1 0 1 0 0,1 0-1 0 0,0 0 0 0 0,-1 1 0 0 0,1-1 1 0 0,0 0-1 0 0,-1 0 0 0 0,1 1 0 0 0,0-1 0 0 0,-1 0 1 0 0,1 1-1 0 0,0-1 0 0 0,0 0 0 0 0,0 1 0 0 0,-1-1 1 0 0,1 0-1 0 0,0 1 0 0 0,0-1 0 0 0,0 0 0 0 0,0 1 1 0 0,0-1-1 0 0,-1 1 0 0 0,-8 19-67 0 0,9-19 53 0 0,-1-1 1 0 0,1 1 0 0 0,-1 0-1 0 0,1 0 1 0 0,0 0-1 0 0,0 0 1 0 0,-1-1-1 0 0,1 1 1 0 0,0 0 0 0 0,0 0-1 0 0,0 0 1 0 0,0 0-1 0 0,0 0 1 0 0,0 0-1 0 0,0 0 1 0 0,0-1 0 0 0,0 1-1 0 0,0 0 1 0 0,0 0-1 0 0,1 0 1 0 0,-1 0 0 0 0,0 0-1 0 0,1-1 1 0 0,-1 1-1 0 0,0 0 1 0 0,1 0-1 0 0,-1 0 1 0 0,2 0 0 0 0,-2-1-20 0 0,1 1 0 0 0,-1-1 1 0 0,1 0-1 0 0,-1 0 1 0 0,1 1-1 0 0,-1-1 0 0 0,1 0 1 0 0,-1 0-1 0 0,1 0 1 0 0,-1 0-1 0 0,1 0 0 0 0,-1 0 1 0 0,1 0-1 0 0,-1 0 1 0 0,1 0-1 0 0,-1 0 0 0 0,1 0 1 0 0,-1 0-1 0 0,1 0 1 0 0,-1 0-1 0 0,1-1 0 0 0,-1 1 1 0 0,1 0-1 0 0,-1 0 1 0 0,1 0-1 0 0,-1-1 0 0 0,1 1 1 0 0,-1 0-1 0 0,1-1 1 0 0,-1 1-1 0 0,0 0 0 0 0,1-1 1 0 0,-1 1-1 0 0,0-1 1 0 0,1 1-1 0 0,-1-1 0 0 0,0 1 1 0 0,1 0-1 0 0,-1-1 1 0 0,0 1-1 0 0,0-1 0 0 0,0 1 1 0 0,0-1-1 0 0,1 1 1 0 0,-1-1-1 0 0,0 0 0 0 0,0 1 1 0 0,0-1-1 0 0,0 1 1 0 0,0-1-1 0 0,0 1 0 0 0,0-1 1 0 0,-1-35 182 0 0,0 29-154 0 0,1-3-36 0 0,0 7 17 0 0,0-1 0 0 0,0 1 0 0 0,0 0 1 0 0,0 0-1 0 0,-1 0 0 0 0,1 0 0 0 0,-1 0 0 0 0,0 0 0 0 0,0 1 0 0 0,0-1 1 0 0,-2-4-1 0 0,2 6 132 0 0,-9 2 149 0 0,6 1-288 0 0,-1 0-1 0 0,1 0 0 0 0,0 0 1 0 0,0 1-1 0 0,0-1 0 0 0,0 1 1 0 0,0 0-1 0 0,1 0 1 0 0,-1 0-1 0 0,1 1 0 0 0,0-1 1 0 0,0 1-1 0 0,0 0 0 0 0,0 0 1 0 0,1 0-1 0 0,-1 0 1 0 0,-1 7-1 0 0,-7 7 26 0 0,8-12 16 0 0,0-1-1 0 0,0 1 0 0 0,0 0 1 0 0,-2 10-1 0 0,4-15-4 0 0,2 0-37 0 0,-1-1 1 0 0,0 1-1 0 0,0-1 1 0 0,1 1-1 0 0,-1-1 0 0 0,0 1 1 0 0,1-1-1 0 0,-1 1 0 0 0,0-1 1 0 0,1 0-1 0 0,-1 1 1 0 0,1-1-1 0 0,-1 0 0 0 0,0 1 1 0 0,1-1-1 0 0,-1 0 0 0 0,1 0 1 0 0,-1 1-1 0 0,1-1 1 0 0,-1 0-1 0 0,1 0 0 0 0,-1 0 1 0 0,1 0-1 0 0,0 1 1 0 0,-1-1-1 0 0,1 0 0 0 0,-1 0 1 0 0,1 0-1 0 0,-1 0 0 0 0,1 0 1 0 0,-1-1-1 0 0,1 1 1 0 0,-1 0-1 0 0,1 0 0 0 0,0 0 1 0 0,-1 0-1 0 0,1-1 1 0 0,-1 1-1 0 0,1 0 0 0 0,-1 0 1 0 0,1-1-1 0 0,17-18 184 0 0,-15 17-186 0 0,-1 1 0 0 0,0-1 0 0 0,0 0 0 0 0,0 0 0 0 0,0 0 0 0 0,0-1 0 0 0,-1 1 0 0 0,1 0 0 0 0,-1-1 0 0 0,1 1 0 0 0,-1-1 0 0 0,0 1 0 0 0,0-1 0 0 0,0 0 0 0 0,0 1 0 0 0,0-5-1 0 0,0 7-10 0 0,-1 0 0 0 0,0 0 0 0 0,0-1 0 0 0,0 1-1 0 0,0 0 1 0 0,0 0 0 0 0,0 0 0 0 0,0 0 0 0 0,0 0-1 0 0,0 0 1 0 0,0 0 0 0 0,0 0 0 0 0,0 0 0 0 0,0-1-1 0 0,0 1 1 0 0,0 0 0 0 0,0 0 0 0 0,1 0 0 0 0,-1 0-1 0 0,0 0 1 0 0,0 0 0 0 0,0 0 0 0 0,0-1 0 0 0,-1 1-1 0 0,1 0 1 0 0,0 0 0 0 0,0 0 0 0 0,0 0 0 0 0,0 0-1 0 0,0 0 1 0 0,0 0 0 0 0,0-1 0 0 0,0 1 0 0 0,0 0-1 0 0,0 0 1 0 0,0 0 0 0 0,0 0 0 0 0,0 0 0 0 0,0 0 0 0 0,0 0-1 0 0,0 0 1 0 0,-1 0 0 0 0,1 0 0 0 0,0 0 0 0 0,0-1-1 0 0,0 1 1 0 0,0 0 0 0 0,0 0 0 0 0,0 0 0 0 0,0 0-1 0 0,0 0 1 0 0,-1 0 0 0 0,1 0 0 0 0,0 0 0 0 0,0 0-1 0 0,0 0 1 0 0,0 0 0 0 0,0 0 0 0 0,0 0 0 0 0,0 0-1 0 0,-1 0 1 0 0,1 0 0 0 0,0 0 0 0 0,0 0 0 0 0,0 0-1 0 0,0 0 1 0 0,-9 10-42 0 0,-8 18 96 0 0,14-21-15 0 0,0-1 6 0 0,-1 1 1 0 0,2-1 0 0 0,-1 1-1 0 0,1 0 1 0 0,0 0-1 0 0,0 0 1 0 0,1 0 0 0 0,-1 10-1 0 0,10-50 121 0 0,-7 26-166 0 0,0 0 1 0 0,1 0 0 0 0,-1 0-1 0 0,1 1 1 0 0,0-1-1 0 0,1 0 1 0 0,0 1-1 0 0,0-1 1 0 0,0 1-1 0 0,1 0 1 0 0,4-6 0 0 0,-6 10-18 0 0,0 1 1 0 0,1-1 0 0 0,-1 0 0 0 0,0 1 0 0 0,0 0 0 0 0,1-1 0 0 0,-1 1 0 0 0,4-1 0 0 0,-5 2-55 0 0,-2 4 34 0 0,-42 109-103 0 0,38-98 194 0 0,3-9 0 0 0,0 0 0 0 0,0 0 0 0 0,1 0 0 0 0,0 0 0 0 0,-1 9 0 0 0,14-42 34 0 0,-2-4-19 0 0,-1 0-1 0 0,6-51 1 0 0,-17 70-163 0 0,-6 12-36 0 0,6 0 120 0 0,1 1 1 0 0,0 0 0 0 0,-1 0-1 0 0,1 0 1 0 0,0 1 0 0 0,-1-1-1 0 0,1 0 1 0 0,0 0 0 0 0,0 1-1 0 0,0-1 1 0 0,-1 3 0 0 0,-46 94-30 0 0,39-82 65 0 0,13-26 152 0 0,12-28-39 0 0,-10 22-125 0 0,0-1 0 0 0,-1 1 1 0 0,5-28-1 0 0,-10 44-15 0 0,0 0-1 0 0,0 0 1 0 0,0 0-1 0 0,0 0 1 0 0,0-1 0 0 0,0 1-1 0 0,0 0 1 0 0,0 0 0 0 0,0 0-1 0 0,0 0 1 0 0,0 0-1 0 0,1 0 1 0 0,-1 0 0 0 0,0-1-1 0 0,0 1 1 0 0,0 0 0 0 0,0 0-1 0 0,0 0 1 0 0,0 0 0 0 0,0 0-1 0 0,0-1 1 0 0,0 1-1 0 0,0 0 1 0 0,0 0 0 0 0,0 0-1 0 0,0 0 1 0 0,0 0 0 0 0,0 0-1 0 0,-1-1 1 0 0,1 1 0 0 0,0 0-1 0 0,0 0 1 0 0,0 0-1 0 0,0 0 1 0 0,0 0 0 0 0,0 0-1 0 0,0 0 1 0 0,0 0 0 0 0,0-1-1 0 0,0 1 1 0 0,0 0-1 0 0,-1 0 1 0 0,1 0 0 0 0,0 0-1 0 0,0 0 1 0 0,0 0 0 0 0,0 0-1 0 0,0 0 1 0 0,0 0 0 0 0,-1 0-1 0 0,1 0 1 0 0,0 0-1 0 0,0 0 1 0 0,-7 6-91 0 0,-6 16 26 0 0,7-10 109 0 0,0 0 1 0 0,1 1-1 0 0,1 0 0 0 0,0 0 1 0 0,1 1-1 0 0,0-1 0 0 0,-1 23 1 0 0,3-44-13 0 0,1 7-31 0 0,0 0 0 0 0,-1 0 0 0 0,1 0 0 0 0,0-1-1 0 0,0 1 1 0 0,0 0 0 0 0,0 0 0 0 0,0 0 0 0 0,0 0-1 0 0,0 0 1 0 0,0 0 0 0 0,1 0 0 0 0,-1-1 0 0 0,8-24 11 0 0,-5 14-12 0 0,0 0 1 0 0,1 0-1 0 0,1 0 1 0 0,10-19-1 0 0,-8 24-291 0 0,-10 18 261 0 0,-13 23 16 0 0,10-24 34 0 0,0 0 0 0 0,1 0 0 0 0,0 0 0 0 0,0 0 0 0 0,1 1-1 0 0,-3 12 1 0 0,7-22 94 0 0,5-6-69 0 0,6-17 7 0 0,0-1 1 0 0,-2 0-1 0 0,12-43 1 0 0,-21 64-48 0 0,1-3-146 0 0,-3 7 32 0 0,-9 14-28 0 0,-13 27 105 0 0,16-28 70 0 0,0 1 0 0 0,1 0 0 0 0,1 0 0 0 0,-8 33 1 0 0,14-41-1881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8:22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179 108 3241 0 0,'-39'-10'3949'0'0,"12"6"-3048"0"0,-39-1-1 0 0,59 5-879 0 0,-27-2 1646 0 0,29 0-737 0 0,21-2-554 0 0,81-8-47 0 0,145 2 0 0 0,-179 9-200 0 0,189 6 37 0 0,-71 0-179 0 0,177 5 289 0 0,-336-9-240 0 0,-19 0-46 0 0,-14-2-20 0 0,-112-8 62 0 0,-208 12-1 0 0,-71 35-20 0 0,295-21 26 0 0,23-3 79 0 0,83-14 226 0 0,10-5-74 0 0,6 1-240 0 0,-1 1 0 0 0,0 0 1 0 0,1 1-1 0 0,0 1 0 0 0,26 1 1 0 0,-14-1-19 0 0,373 9 100 0 0,70-2 38 0 0,-463-7-145 0 0,4 1-5 0 0,-1 0-1 0 0,0-2 0 0 0,1 1 0 0 0,18-6 1 0 0,-29 7 0 0 0,0 0 0 0 0,0 0 1 0 0,0 0-1 0 0,-1 0 1 0 0,1 0-1 0 0,0 0 0 0 0,0 0 1 0 0,0 0-1 0 0,0-1 0 0 0,0 1 1 0 0,0 0-1 0 0,-1 0 1 0 0,1 0-1 0 0,0 0 0 0 0,0 0 1 0 0,0 0-1 0 0,0 0 0 0 0,0 0 1 0 0,0 0-1 0 0,0 0 0 0 0,0-1 1 0 0,0 1-1 0 0,0 0 1 0 0,-1 0-1 0 0,1 0 0 0 0,0 0 1 0 0,0 0-1 0 0,0 0 0 0 0,0 0 1 0 0,0-1-1 0 0,0 1 1 0 0,0 0-1 0 0,0 0 0 0 0,0 0 1 0 0,0 0-1 0 0,0 0 0 0 0,0 0 1 0 0,0-1-1 0 0,0 1 0 0 0,0 0 1 0 0,0 0-1 0 0,0 0 1 0 0,0 0-1 0 0,0 0 0 0 0,0 0 1 0 0,1-1-1 0 0,-1 1 0 0 0,0 0 1 0 0,0 0-1 0 0,0 0 1 0 0,0 0-1 0 0,0 0 0 0 0,0 0 1 0 0,0-1-1 0 0,-13-1-59 0 0,13 2 56 0 0,-186-8-502 0 0,-93 20 342 0 0,164-5 130 0 0,-134 19 20 0 0,17 0 37 0 0,213-26-12 0 0,13 0 35 0 0,0 0-1 0 0,0 1 1 0 0,0-1-1 0 0,-12 4 1 0 0,17-4 80 0 0,31-4 241 0 0,201-15-195 0 0,-161 16-162 0 0,113-2-14 0 0,22-1-4 0 0,-166 3 24 0 0,157-8 35 0 0,-65 8-92 0 0,-148 2-132 0 0,1 0 0 0 0,-17-5 1 0 0,-19-1 30 0 0,-209 7-191 0 0,0 23 319 0 0,149-13-17 0 0,17-2 43 0 0,-152 32 0 0 0,231-33 66 0 0,25-3 171 0 0,28-1-34 0 0,553-28-283 0 0,-473 20 87 0 0,12-1 11 0 0,217-15-26 0 0,-319 15-65 0 0,-30 4-72 0 0,-14 2 58 0 0,-115 5-126 0 0,-65 5-82 0 0,-40 8 274 0 0,-218 26 234 0 0,410-36-48 0 0,44-7-126 0 0,10 4 192 0 0,-1-3-214 0 0,0-1-1 0 0,0 0 0 0 0,0 0 0 0 0,1-1 1 0 0,-1 0-1 0 0,1 0 0 0 0,8-2 0 0 0,3 1-23 0 0,441-25-15 0 0,-154-2 55 0 0,-207 15-2 0 0,-20 2-74 0 0,89-1 1 0 0,-156 12-96 0 0,-22-1-140 0 0,-24-1-50 0 0,-281 29-140 0 0,39-2 302 0 0,-58-3 173 0 0,111-3 85 0 0,203-16-12 0 0,32-2 216 0 0,32 0-27 0 0,-45-1-283 0 0,264-13 101 0 0,-172 7-93 0 0,38-2 59 0 0,268-12-80 0 0,-299 16 6 0 0,12 1-22 0 0,-248 8-520 0 0,-71 14 407 0 0,175-16 89 0 0,-115 13-24 0 0,-108 9 121 0 0,85-11 124 0 0,177-15 295 0 0,84-13-110 0 0,413-34-296 0 0,-386 36-89 0 0,-23 4 44 0 0,212-31-145 0 0,-264 34 144 0 0,-41 5-45 0 0,-2-1 23 0 0,0 0 1 0 0,0 0 0 0 0,-1 0-1 0 0,1 0 1 0 0,0 1 0 0 0,-1-1-1 0 0,1 0 1 0 0,-1 1 0 0 0,1-1-1 0 0,-1 1 1 0 0,1 0 0 0 0,-1-1-1 0 0,1 1 1 0 0,-1 0 0 0 0,-2 0-1 0 0,-99 2-204 0 0,-201 28 0 0 0,-79 33 311 0 0,331-52 5 0 0,405-60 445 0 0,180-20-725 0 0,-485 65 187 0 0,-24 2-49 0 0,32-5-1 0 0,-54 6-55 0 0,-4 1 72 0 0,1-1 0 0 0,-1 0 0 0 0,1 1 0 0 0,-1-1 0 0 0,0 1 0 0 0,1-1 0 0 0,-1 1 0 0 0,1 0 0 0 0,-1 0 0 0 0,0 0 0 0 0,-1 0 0 0 0,-293 11-523 0 0,102 0 490 0 0,150-10 37 0 0,1-1 145 0 0,0 2 0 0 0,0 1 0 0 0,-45 11 0 0 0,87-14 16 0 0,23 0 280 0 0,364-26-44 0 0,19-1-402 0 0,-345 23 42 0 0,32-2 5 0 0,-82 7-49 0 0,0-1-1 0 0,0 1 1 0 0,-1 0 0 0 0,1 1-1 0 0,0 0 1 0 0,15 6 0 0 0,-25-8 27 0 0,0 0 0 0 0,0 0 0 0 0,0 0 1 0 0,0 0-1 0 0,0 0 0 0 0,0 0 1 0 0,0 0-1 0 0,-1 0 0 0 0,1 0 1 0 0,0 0-1 0 0,0 0 0 0 0,0 0 0 0 0,0 0 1 0 0,0 0-1 0 0,0 0 0 0 0,0 0 1 0 0,0 0-1 0 0,0 0 0 0 0,0 0 0 0 0,0 1 1 0 0,0-1-1 0 0,0 0 0 0 0,0 0 1 0 0,0 0-1 0 0,0 0 0 0 0,0 0 1 0 0,-1 0-1 0 0,1 0 0 0 0,0 0 0 0 0,0 0 1 0 0,0 0-1 0 0,0 0 0 0 0,0 0 1 0 0,0 1-1 0 0,0-1 0 0 0,0 0 0 0 0,0 0 1 0 0,0 0-1 0 0,0 0 0 0 0,0 0 1 0 0,0 0-1 0 0,0 0 0 0 0,0 0 1 0 0,1 0-1 0 0,-1 0 0 0 0,0 0 0 0 0,0 0 1 0 0,0 1-1 0 0,0-1 0 0 0,0 0 1 0 0,0 0-1 0 0,0 0 0 0 0,0 0 0 0 0,0 0 1 0 0,0 0-1 0 0,0 0 0 0 0,0 0 1 0 0,0 0-1 0 0,0 0 0 0 0,0 0 0 0 0,0 0 1 0 0,0 0-1 0 0,1 0 0 0 0,-1 0 1 0 0,0 0-1 0 0,-12 4-65 0 0,-13-1-5 0 0,-191 7-276 0 0,-386 33 347 0 0,570-39 153 0 0,-37 0 1 0 0,105-10 208 0 0,-5-1-314 0 0,496-43 20 0 0,-354 35-172 0 0,149-9 93 0 0,-283 21 30 0 0,-91 5-443 0 0,-46-1 126 0 0,-7 0 218 0 0,72 0 107 0 0,-666 28 380 0 0,508-18-218 0 0,43-4-120 0 0,134-6-42 0 0,0 0-1 0 0,0 1 1 0 0,0 0 0 0 0,-23 8 0 0 0,37-10-20 0 0,0 0 0 0 0,0 0 1 0 0,1 0-1 0 0,-1 0 1 0 0,0 0-1 0 0,0 0 1 0 0,0 0-1 0 0,0 0 0 0 0,0 0 1 0 0,0 0-1 0 0,0 0 1 0 0,1 0-1 0 0,-1 1 1 0 0,0-1-1 0 0,0 0 1 0 0,0 0-1 0 0,0 0 0 0 0,0 0 1 0 0,0 0-1 0 0,0 0 1 0 0,0 0-1 0 0,0 1 1 0 0,0-1-1 0 0,0 0 0 0 0,0 0 1 0 0,0 0-1 0 0,0 0 1 0 0,0 0-1 0 0,0 0 1 0 0,0 1-1 0 0,0-1 0 0 0,0 0 1 0 0,0 0-1 0 0,0 0 1 0 0,0 0-1 0 0,0 0 1 0 0,0 1-1 0 0,0-1 0 0 0,0 0 1 0 0,0 0-1 0 0,0 0 1 0 0,0 0-1 0 0,0 0 1 0 0,0 0-1 0 0,0 0 0 0 0,0 1 1 0 0,0-1-1 0 0,-1 0 1 0 0,15 1 63 0 0,398-27-448 0 0,-15-5 237 0 0,0 22 26 0 0,-364 9 111 0 0,-12 0-10 0 0,1 1 0 0 0,-1 0-1 0 0,26 6 1 0 0,-95-4-575 0 0,-519 11-294 0 0,189 10 1077 0 0,359-23-64 0 0,0 1 1 0 0,1 1-1 0 0,-27 7 0 0 0,44-9 74 0 0,18-2 14 0 0,-1-1 0 0 0,23-4 0 0 0,20-3-208 0 0,287-10-38 0 0,175 9-12 0 0,-373 18-6 0 0,-132-3-32 0 0,-16-5 76 0 0,0 0-1 0 0,0 1 0 0 0,0-1 1 0 0,0 0-1 0 0,0 0 0 0 0,0 1 0 0 0,0-1 1 0 0,0 0-1 0 0,0 0 0 0 0,-1 0 1 0 0,1 1-1 0 0,0-1 0 0 0,0 0 0 0 0,0 0 1 0 0,0 0-1 0 0,0 1 0 0 0,0-1 1 0 0,-1 0-1 0 0,1 0 0 0 0,0 0 0 0 0,0 0 1 0 0,0 1-1 0 0,-1-1 0 0 0,1 0 1 0 0,0 0-1 0 0,0 0 0 0 0,0 0 1 0 0,-1 0-1 0 0,1 0 0 0 0,0 0 0 0 0,0 0 1 0 0,-1 0-1 0 0,1 0 0 0 0,0 0 1 0 0,-30 8-224 0 0,-62 2-73 0 0,-118-4 1 0 0,65-3 178 0 0,-482 35 445 0 0,577-35-125 0 0,-91 20 0 0 0,132-18 74 0 0,19-2-135 0 0,18-1-11 0 0,463-17-37 0 0,-163-5-194 0 0,50-2 141 0 0,-254 21 174 0 0,-118 1-286 0 0,-83 0-188 0 0,-86 11 1 0 0,21 1 123 0 0,16-7 50 0 0,-542 33 150 0 0,492-26 168 0 0,174-12-112 0 0,21 1 138 0 0,0-1 1 0 0,23-1-1 0 0,0-1-238 0 0,8 1-61 0 0,393-4-96 0 0,222 9 96 0 0,-495-5 76 0 0,-282 1-450 0 0,-395 3-219 0 0,1 23 685 0 0,431-18-69 0 0,-109 5 392 0 0,182-13-218 0 0,27-4 446 0 0,557-50-907 0 0,-378 41 316 0 0,545-20-95 0 0,-736 33 91 0 0,5 0 66 0 0,-1-1 0 0 0,1 0 1 0 0,-1-1-1 0 0,26-7 1 0 0,-41 8-76 0 0,-101-3-441 0 0,-596 35 51 0 0,387-10 459 0 0,238-9 313 0 0,69-11-145 0 0,33 0-217 0 0,0-1 0 0 0,52-7 0 0 0,-29 3-40 0 0,576-39-7 0 0,-161 33-62 0 0,-335 18 75 0 0,-174-2-280 0 0,-345-10-405 0 0,300 1 660 0 0,-434 1-91 0 0,448 3 187 0 0,-119 6 196 0 0,133-4 2 0 0,335-19 283 0 0,-131 4-611 0 0,395-11-28 0 0,-346 16 136 0 0,-118 6-26 0 0,85-7 91 0 0,-121 0 382 0 0,-66-2-446 0 0,-33 1-23 0 0,-1 3 0 0 0,0 1 0 0 0,-67 5 0 0 0,87 0 19 0 0,-59 5 49 0 0,-186 34 0 0 0,257-35-45 0 0,-42 15 141 0 0,66-19-179 0 0,7 1-31 0 0,24 1 24 0 0,1-2-1 0 0,39-4 0 0 0,-2 1-35 0 0,363-17 21 0 0,-223 8 28 0 0,19-1 54 0 0,-217 12-41 0 0,-4 1 15 0 0,0-1 1 0 0,-1 1-1 0 0,1-1 0 0 0,-1-1 1 0 0,9-1-1 0 0,-22-2 36 0 0,-5 1-145 0 0,-89-9-91 0 0,-145 0 0 0 0,-279 9-79 0 0,177 18 379 0 0,244 1-161 0 0,78-10 189 0 0,24-3 101 0 0,13 0-127 0 0,17 1 7 0 0,299-17-97 0 0,-106 1-92 0 0,-12 5 60 0 0,330 2 24 0 0,-372 15-70 0 0,-153-7 27 0 0,-18 2-132 0 0,-22 1-73 0 0,-495 15-390 0 0,411-18 623 0 0,77-2-35 0 0,-351 2 143 0 0,214-1 303 0 0,198-11 76 0 0,336-17-600 0 0,217 18 54 0 0,-194 16 23 0 0,-377-6 25 0 0,0-1 18 0 0,1 1 1 0 0,-1-1 0 0 0,0 0-1 0 0,0-1 1 0 0,0 0-1 0 0,0 0 1 0 0,0-1-1 0 0,-1 0 1 0 0,14-5-1 0 0,-21 6-19 0 0,-1 1 0 0 0,0 0-1 0 0,0 0 1 0 0,0 0-1 0 0,1 0 1 0 0,-1 0-1 0 0,0 0 1 0 0,0 0 0 0 0,0 0-1 0 0,1-1 1 0 0,-1 1-1 0 0,0 0 1 0 0,0 0-1 0 0,0 0 1 0 0,0 0 0 0 0,1-1-1 0 0,-1 1 1 0 0,0 0-1 0 0,0 0 1 0 0,0 0 0 0 0,0-1-1 0 0,0 1 1 0 0,0 0-1 0 0,0 0 1 0 0,1 0-1 0 0,-1-1 1 0 0,0 1 0 0 0,0 0-1 0 0,0 0 1 0 0,0-1-1 0 0,0 1 1 0 0,0 0-1 0 0,0 0 1 0 0,0 0 0 0 0,0-1-1 0 0,0 1 1 0 0,0 0-1 0 0,-1 0 1 0 0,1-1-1 0 0,0 1 1 0 0,0 0 0 0 0,-10-8-41 0 0,-17-1-111 0 0,-14 4 5 0 0,0 1 1 0 0,-68 4-1 0 0,42 0 116 0 0,-351 25-24 0 0,2 35 202 0 0,415-60-149 0 0,-115 26 33 0 0,66-14 45 0 0,70-9-306 0 0,21-2 117 0 0,608-44 80 0 0,-179 7 32 0 0,-451 35-1 0 0,305-10 111 0 0,-482 15-570 0 0,-83 12 245 0 0,51-3 148 0 0,1-3 64 0 0,-291 20-108 0 0,162-1 219 0 0,306-28 27 0 0,0 1 0 0 0,-21 6 0 0 0,31-8 96 0 0,23-2 636 0 0,87-12-650 0 0,113-1 0 0 0,-129 11-176 0 0,557-4 5 0 0,-416 9-34 0 0,-214-1-5 0 0,6 1 21 0 0,-1-1 1 0 0,1-2-1 0 0,37-7 1 0 0,-106 8-422 0 0,-243 14-217 0 0,52 1 511 0 0,-493 34 107 0 0,675-42 130 0 0,-63 17-1 0 0,109-21-6 0 0,6 0-39 0 0,14 1 6 0 0,22-2-75 0 0,290-19-18 0 0,-161 6-39 0 0,508-31-36 0 0,-558 31 162 0 0,71-1 95 0 0,-218 17-506 0 0,1 1 16 0 0,-68 5 72 0 0,-295 24 102 0 0,-89-22 91 0 0,14-1 93 0 0,342-7 401 0 0,126-4-240 0 0,29-4 281 0 0,333-38-584 0 0,2 30 16 0 0,-28 15-19 0 0,-92 0 125 0 0,-159-3 198 0 0,100-12-1 0 0,-141 9 289 0 0,-100 1-1159 0 0,-559 31 123 0 0,600-28 520 0 0,-516 13 39 0 0,21 4-1 0 0,495-17 250 0 0,28-3 116 0 0,10-1-427 0 0,166-21-57 0 0,194 2 0 0 0,-346 21 71 0 0,575 2-115 0 0,-205 18 151 0 0,-311-9-83 0 0,-147-12-385 0 0,-55 7 1 0 0,23-1 391 0 0,-467 0-81 0 0,199-3 94 0 0,278 0 125 0 0,-144 20-1 0 0,215-20-78 0 0,3-1-4 0 0,-1 0 0 0 0,1 0 0 0 0,-1 0 0 0 0,1 0 0 0 0,-1 1 0 0 0,1-1 0 0 0,-1 1 0 0 0,1-1 0 0 0,-1 1 0 0 0,1-1 0 0 0,0 1-1 0 0,-1 0 1 0 0,1 0 0 0 0,0 0 0 0 0,-3 2 0 0 0,38-1 178 0 0,335-27-155 0 0,-249 13-45 0 0,401-31-7 0 0,-172 23 8 0 0,-235 9 76 0 0,-240 24-1194 0 0,19-1 969 0 0,-827 68 225 0 0,827-68-69 0 0,-184 16 10 0 0,191-22 217 0 0,98-6-98 0 0,5-5 260 0 0,3 3-352 0 0,1 0 0 0 0,-1 0-1 0 0,0 1 1 0 0,0 0-1 0 0,1 0 1 0 0,5 0-1 0 0,3-1-17 0 0,494-44-5 0 0,-107 32 11 0 0,80 0 1 0 0,-453 13 23 0 0,0-1 0 0 0,53-11 0 0 0,-56 12-41 0 0,-21 1-133 0 0,-17 2-134 0 0,-228 32-476 0 0,101-20 764 0 0,-103 7-43 0 0,-48-1 54 0 0,97-6-75 0 0,43 3 116 0 0,69-7 84 0 0,79-10-50 0 0,33 1 236 0 0,41-6-1 0 0,-10 0-269 0 0,165-6-28 0 0,219-4 50 0 0,208 22-33 0 0,-619-8-48 0 0,-27 1-77 0 0,-24 0-68 0 0,-242 2-489 0 0,-129 14 478 0 0,270-7 142 0 0,-267 15-70 0 0,128-24 279 0 0,254 1-202 0 0,1-1-1 0 0,0 0 0 0 0,-1 0 1 0 0,1 0-1 0 0,0-1 1 0 0,-1 1-1 0 0,1 0 0 0 0,0 0 1 0 0,-1-1-1 0 0,1 1 1 0 0,0-1-1 0 0,0 1 0 0 0,-2-2 1 0 0,3 2 0 0 0,0 0-1 0 0,0-1 1 0 0,0 1 0 0 0,0 0-1 0 0,0-1 1 0 0,0 1 0 0 0,0 0 0 0 0,1 0-1 0 0,-1-1 1 0 0,0 1 0 0 0,0 0-1 0 0,0-1 1 0 0,0 1 0 0 0,0 0 0 0 0,1 0-1 0 0,-1-1 1 0 0,0 1 0 0 0,0 0-1 0 0,0 0 1 0 0,1-1 0 0 0,-1 1 0 0 0,0 0-1 0 0,0 0 1 0 0,1 0 0 0 0,-1 0-1 0 0,0-1 1 0 0,1 1 0 0 0,-1 0 0 0 0,0 0-1 0 0,0 0 1 0 0,1 0 0 0 0,37-13 243 0 0,75-7-235 0 0,208-8-1 0 0,-192 21-26 0 0,57-2 49 0 0,62-4-98 0 0,-205 10 124 0 0,41-6 50 0 0,-82 8-88 0 0,-6-3-43 0 0,-2 2-43 0 0,0 1 0 0 0,0 0 1 0 0,0 0-1 0 0,0 0 0 0 0,-1 1 0 0 0,1 0 0 0 0,0 0 1 0 0,0 0-1 0 0,-7 2 0 0 0,-7 0-56 0 0,-474 18-205 0 0,191 7 327 0 0,289-26-17 0 0,2 0 31 0 0,0 0 1 0 0,0 1-1 0 0,0 0 1 0 0,0 1-1 0 0,0 0 1 0 0,-22 9-1 0 0,34-12-25 0 0,0 0 0 0 0,0 0-1 0 0,0 0 1 0 0,-1 1 0 0 0,1-1-1 0 0,0 0 1 0 0,0 0 0 0 0,0 0-1 0 0,-1 0 1 0 0,1 0 0 0 0,0 0 0 0 0,0 0-1 0 0,0 1 1 0 0,0-1 0 0 0,-1 0-1 0 0,1 0 1 0 0,0 0 0 0 0,0 0-1 0 0,0 1 1 0 0,0-1 0 0 0,0 0-1 0 0,0 0 1 0 0,0 0 0 0 0,-1 1 0 0 0,1-1-1 0 0,0 0 1 0 0,0 0 0 0 0,0 0-1 0 0,0 1 1 0 0,0-1 0 0 0,0 0-1 0 0,0 0 1 0 0,0 0 0 0 0,0 1 0 0 0,0-1-1 0 0,0 0 1 0 0,0 0 0 0 0,0 1-1 0 0,0-1 1 0 0,0 0 0 0 0,1 0-1 0 0,-1 0 1 0 0,0 1 0 0 0,0-1-1 0 0,12 6-36 0 0,17 1-60 0 0,88 0-10 0 0,172-11 0 0 0,116-36 150 0 0,-343 32-39 0 0,29-2 73 0 0,143-37-1 0 0,-222 44-57 0 0,-8 2 24 0 0,1 0 0 0 0,0 0 0 0 0,-1-1-1 0 0,1 1 1 0 0,-1-1 0 0 0,0 0 0 0 0,1-1 0 0 0,-1 1 0 0 0,0 0 0 0 0,6-6 0 0 0,-10 8-44 0 0,0-1 1 0 0,0 1 0 0 0,1 0 0 0 0,-1 0 0 0 0,0-1 0 0 0,0 1 0 0 0,0 0 0 0 0,0 0 0 0 0,0-1 0 0 0,0 1-1 0 0,0 0 1 0 0,0 0 0 0 0,1-1 0 0 0,-1 1 0 0 0,0 0 0 0 0,0 0 0 0 0,0-1 0 0 0,0 1 0 0 0,0 0-1 0 0,-1 0 1 0 0,1-1 0 0 0,0 1 0 0 0,0 0 0 0 0,0-1 0 0 0,0 1 0 0 0,0 0 0 0 0,0 0 0 0 0,0 0-1 0 0,0-1 1 0 0,-1 1 0 0 0,1 0 0 0 0,0 0 0 0 0,0-1 0 0 0,0 1 0 0 0,0 0 0 0 0,-1 0 0 0 0,1 0-1 0 0,0 0 1 0 0,0-1 0 0 0,-1 1 0 0 0,1 0 0 0 0,0 0 0 0 0,0 0 0 0 0,-1 0 0 0 0,1 0 0 0 0,0 0-1 0 0,0 0 1 0 0,-1 0 0 0 0,1 0 0 0 0,0-1 0 0 0,0 1 0 0 0,-1 0 0 0 0,1 0 0 0 0,0 0 0 0 0,-1 1 0 0 0,1-1-1 0 0,-18-2-89 0 0,18 2 88 0 0,-74 1-213 0 0,-95 12-1 0 0,84-2 208 0 0,-120 22-19 0 0,132-21 51 0 0,51-9-20 0 0,0 0 0 0 0,0 2 0 0 0,0 0 0 0 0,-35 15 0 0 0,56-19-13 0 0,-1-1 0 0 0,1 1 0 0 0,-1 0 0 0 0,1 0 0 0 0,-1 0 0 0 0,1 0 0 0 0,0 0 0 0 0,-1 0 1 0 0,1 0-1 0 0,0 0 0 0 0,0 1 0 0 0,0-1 0 0 0,0 0 0 0 0,-2 4 0 0 0,3-5 2 0 0,0 1-1 0 0,0 0 1 0 0,0 0-1 0 0,0-1 1 0 0,0 1-1 0 0,1 0 1 0 0,-1-1-1 0 0,0 1 1 0 0,0 0-1 0 0,0 0 1 0 0,1-1-1 0 0,-1 1 1 0 0,0 0-1 0 0,1-1 1 0 0,-1 1-1 0 0,1 0 1 0 0,-1-1-1 0 0,1 1 1 0 0,-1-1-1 0 0,1 1 1 0 0,-1-1-1 0 0,1 1 1 0 0,-1-1-1 0 0,1 1 1 0 0,0-1-1 0 0,-1 0 1 0 0,1 1-1 0 0,0-1 1 0 0,-1 0-1 0 0,1 0 1 0 0,0 1-1 0 0,-1-1 1 0 0,1 0-1 0 0,0 0 1 0 0,1 0-1 0 0,14 4-6 0 0,0-1 0 0 0,0 0 0 0 0,1-1-1 0 0,-1-1 1 0 0,1-1 0 0 0,20-2-1 0 0,-4 1-23 0 0,301-19-18 0 0,-266 11 23 0 0,0-4 0 0 0,121-38 0 0 0,-186 50 41 0 0,37-15 114 0 0,-38 15-101 0 0,0 0-1 0 0,-1 0 0 0 0,1 1 1 0 0,0-1-1 0 0,-1-1 0 0 0,1 1 1 0 0,-1 0-1 0 0,1 0 0 0 0,-1 0 1 0 0,0-1-1 0 0,0 1 0 0 0,1-1 1 0 0,-1 1-1 0 0,0-1 0 0 0,0 1 1 0 0,-1-1-1 0 0,1 0 0 0 0,1-3 0 0 0,-2 5-19 0 0,0-1 0 0 0,0 0 0 0 0,-1 1 0 0 0,1-1 0 0 0,0 1 0 0 0,-1-1 0 0 0,1 1 0 0 0,0-1 0 0 0,-1 1 0 0 0,1-1 0 0 0,-1 1 0 0 0,1-1 0 0 0,0 1 0 0 0,-1-1 0 0 0,1 1-1 0 0,-1 0 1 0 0,1-1 0 0 0,-1 1 0 0 0,0 0 0 0 0,1 0 0 0 0,-1-1 0 0 0,1 1 0 0 0,-1 0 0 0 0,0 0 0 0 0,1 0 0 0 0,-1 0 0 0 0,1-1 0 0 0,-2 1 0 0 0,-22-3-82 0 0,20 3 81 0 0,-67-5-125 0 0,1 3 0 0 0,-91 9 1 0 0,-143 30 53 0 0,165-18 79 0 0,99-15 14 0 0,-40 7 35 0 0,73-10-60 0 0,-1 1 1 0 0,1 0-1 0 0,0 1 1 0 0,-1-1-1 0 0,1 1 1 0 0,1 1-1 0 0,-13 7 1 0 0,18-11-4 0 0,1 0 1 0 0,0 0-1 0 0,0 1 0 0 0,-1-1 1 0 0,1 0-1 0 0,0 0 0 0 0,0 1 1 0 0,-1-1-1 0 0,1 0 1 0 0,0 0-1 0 0,0 1 0 0 0,-1-1 1 0 0,1 0-1 0 0,0 0 0 0 0,0 1 1 0 0,0-1-1 0 0,0 0 0 0 0,0 1 1 0 0,0-1-1 0 0,-1 0 0 0 0,1 1 1 0 0,0-1-1 0 0,0 0 0 0 0,0 0 1 0 0,0 1-1 0 0,0-1 0 0 0,0 0 1 0 0,0 1-1 0 0,0-1 0 0 0,0 0 1 0 0,0 1-1 0 0,1-1 1 0 0,-1 0-1 0 0,0 1 0 0 0,11 8-133 0 0,19 2-96 0 0,12-2 208 0 0,0-2 0 0 0,1-2-1 0 0,69-1 1 0 0,-71-3 1 0 0,102 0 87 0 0,198-23 0 0 0,-325 20 64 0 0,-1 0 0 0 0,1-1-1 0 0,-1-1 1 0 0,0 0 0 0 0,0-1 0 0 0,0-1 0 0 0,-1 0 0 0 0,16-9 0 0 0,-29 14-101 0 0,0 1 0 0 0,-1 0-1 0 0,1-1 1 0 0,0 1 0 0 0,0-1 0 0 0,-1 0-1 0 0,1 1 1 0 0,0-1 0 0 0,0 1-1 0 0,-1-1 1 0 0,1 0 0 0 0,-1 0 0 0 0,1 1-1 0 0,-1-1 1 0 0,1 0 0 0 0,-1 0 0 0 0,1 0-1 0 0,-1 1 1 0 0,0-1 0 0 0,1 0-1 0 0,-1 0 1 0 0,0 0 0 0 0,0 0 0 0 0,0 0-1 0 0,0-1 1 0 0,0 1-15 0 0,-1 0 0 0 0,1 0 0 0 0,-1 0 0 0 0,1 1 0 0 0,-1-1 0 0 0,0 0 0 0 0,1 0 1 0 0,-1 0-1 0 0,0 1 0 0 0,0-1 0 0 0,1 0 0 0 0,-1 1 0 0 0,0-1 0 0 0,0 0 0 0 0,0 1 0 0 0,0-1 0 0 0,-2 0 0 0 0,-6-2-17 0 0,0 0 1 0 0,0 0-1 0 0,-13-1 0 0 0,22 4 8 0 0,-47-7-28 0 0,0 3 0 0 0,-74 2 1 0 0,-96 17-69 0 0,184-12 119 0 0,28-3-24 0 0,-387 39 68 0 0,191-16 21 0 0,174-18-6 0 0,25-5-115 0 0,6 4-195 0 0,6-2 191 0 0,-1 0-1 0 0,0-1 1 0 0,0-1-1 0 0,1 1 1 0 0,17-3-1 0 0,-2 1-5 0 0,170-6 3 0 0,300-51-1 0 0,-400 44-13 0 0,-42 7 94 0 0,77-20-1 0 0,-117 24-33 0 0,-6 1 43 0 0,1 0 0 0 0,-1-1 0 0 0,0 1 0 0 0,0-1 0 0 0,0 0 0 0 0,0-1 0 0 0,8-6 0 0 0,-14 9-23 0 0,-2 1-63 0 0,0-1 28 0 0,-1 1 0 0 0,1-1 0 0 0,-1 1 0 0 0,1-1 0 0 0,-1 1 0 0 0,1 0 0 0 0,-1 0 0 0 0,1-1 1 0 0,-1 1-1 0 0,1 0 0 0 0,-1 1 0 0 0,1-1 0 0 0,-2 0 0 0 0,-284 35-135 0 0,244-31 111 0 0,-326 24-109 0 0,0-29 142 0 0,294-6-61 0 0,-1-3 0 0 0,-106-28 0 0 0,182 38 60 0 0,-42-14-168 0 0,41 13 154 0 0,-1 1-1 0 0,0-1 1 0 0,0 0 0 0 0,1 0 0 0 0,-1 0-1 0 0,0 0 1 0 0,1-1 0 0 0,-1 1-1 0 0,1 0 1 0 0,0-1 0 0 0,-1 1 0 0 0,1-1-1 0 0,0 1 1 0 0,0-1 0 0 0,0 1-1 0 0,0-1 1 0 0,0 0 0 0 0,0 0 0 0 0,0 1-1 0 0,0-3 1 0 0,1 3 6 0 0,0 0-1 0 0,0 0 1 0 0,1 0-1 0 0,-1 0 1 0 0,0 0-1 0 0,1 0 0 0 0,-1 1 1 0 0,0-1-1 0 0,1 0 1 0 0,-1 0-1 0 0,1 0 1 0 0,0 1-1 0 0,-1-1 1 0 0,1 0-1 0 0,-1 1 1 0 0,1-1-1 0 0,0 0 1 0 0,0 1-1 0 0,-1-1 1 0 0,1 1-1 0 0,0-1 1 0 0,0 1-1 0 0,0-1 1 0 0,-1 1-1 0 0,1 0 1 0 0,0 0-1 0 0,1-1 1 0 0,30-8-181 0 0,-25 7 164 0 0,21-4 103 0 0,0 2 1 0 0,0 1-1 0 0,0 0 0 0 0,33 3 1 0 0,28-2 197 0 0,-76 2-255 0 0,-18 4-112 0 0,-22 3-126 0 0,-348 29-483 0 0,241-29 594 0 0,-249 16 114 0 0,376-23 11 0 0,1 0 0 0 0,-1 0 0 0 0,1 1 0 0 0,-1 0 1 0 0,0 0-1 0 0,1 1 0 0 0,0 0 0 0 0,-1 0 0 0 0,-8 4 1 0 0,14-5 45 0 0,110-2 231 0 0,175-3-165 0 0,-165 5 148 0 0,172-19-1 0 0,-244 12 85 0 0,-47 6-354 0 0,-1-1 0 0 0,1 0 0 0 0,-1 0 0 0 0,1 1 0 0 0,-1-1 0 0 0,1 0 0 0 0,-1 1-1 0 0,1-1 1 0 0,-1 1 0 0 0,1-1 0 0 0,-1 1 0 0 0,0-1 0 0 0,1 1 0 0 0,-1-1 0 0 0,0 1 0 0 0,-1-1 0 0 0,-8-3-48 0 0,0 0-1 0 0,0 1 1 0 0,-1 0-1 0 0,1 1 1 0 0,-1 0-1 0 0,-15 0 1 0 0,-70 2-161 0 0,58 1 149 0 0,-258 23-46 0 0,194-13 145 0 0,-273 39-902 0 0,363-50 847 0 0,14-3-110 0 0,19-7-16 0 0,43-8-89 0 0,1 4-1 0 0,1 2 1 0 0,84-4-1 0 0,-136 16-291 0 0,-1 1 0 0 0,18 2-1 0 0,-9 0-1608 0 0,-17 0 525 0 0,-10 0 649 0 0,-12 2 284 0 0,-15-2 550 0 0,-3 0 224 0 0,-61 13-1 0 0,67-9-249 0 0,0-2 0 0 0,0 0-1 0 0,-44 0 1 0 0,58-5-1026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8:23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285 110 3553 0 0,'-20'-4'508'0'0,"-17"-1"832"0"0,32 5-1253 0 0,0-1 0 0 0,0 1 0 0 0,0 1 0 0 0,0-1 0 0 0,0 1 0 0 0,0 0 0 0 0,0 0 0 0 0,0 0 0 0 0,-5 2 0 0 0,8-2 119 0 0,5-1-127 0 0,-1 0 0 0 0,1 0-1 0 0,-1 0 1 0 0,0-1 0 0 0,1 1-1 0 0,-1-1 1 0 0,4-1 0 0 0,91-24 749 0 0,1 4-1 0 0,156-15 1 0 0,31 18-427 0 0,-210 19-498 0 0,137 18 0 0 0,-176-15 8 0 0,17 4-350 0 0,-53-7 425 0 0,1 0 0 0 0,-1 0-1 0 0,0 0 1 0 0,1 0 0 0 0,-1 0 0 0 0,0 0 0 0 0,1 0 0 0 0,-1 1 0 0 0,1-1 0 0 0,-1 0 0 0 0,0 0 0 0 0,1 0 0 0 0,-1 0 0 0 0,0 1 0 0 0,0-1 0 0 0,1 0 0 0 0,-1 0-1 0 0,0 0 1 0 0,1 1 0 0 0,-1-1 0 0 0,0 0 0 0 0,0 1 0 0 0,0-1 0 0 0,1 0 0 0 0,-1 1 0 0 0,0-1 0 0 0,0 0 0 0 0,0 1 0 0 0,0-1 0 0 0,0 0 0 0 0,1 1 0 0 0,-9 7-266 0 0,-18 5 59 0 0,-24-3 234 0 0,1-1 1 0 0,-1-3-1 0 0,-66-1 1 0 0,72-3 78 0 0,-735 24 1806 0 0,739-25-1817 0 0,-110 8 357 0 0,207-15-469 0 0,60 3-1 0 0,0 1-40 0 0,382-20 24 0 0,-166 25 786 0 0,-219 1-1405 0 0,-187 0 386 0 0,-16 0 217 0 0,-271-25 355 0 0,344 20-277 0 0,-27-1-199 0 0,43 2-109 0 0,0-1-1028 0 0,0 0 1113 0 0,0 0-1 0 0,1 0 1 0 0,-1 0-1 0 0,1 0 0 0 0,-1 0 1 0 0,0 1-1 0 0,1-1 1 0 0,0 0-1 0 0,-1 0 1 0 0,1 1-1 0 0,-1-1 1 0 0,1 0-1 0 0,1 0 1 0 0,-1 0-171 0 0,9-5-1426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8:30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1739 57 776 0 0,'-443'25'4949'0'0,"254"-13"-3200"0"0,153-8-1169 0 0,35-4-144 0 0,12 0-167 0 0,193-7-430 0 0,78 2-212 0 0,263 8-256 0 0,-477 3 520 0 0,-242-4 762 0 0,-87-17 127 0 0,14 0-283 0 0,76 8-388 0 0,-224-1 356 0 0,380 9-432 0 0,-4 1 497 0 0,18-3-295 0 0,10-1-148 0 0,70-10-139 0 0,109-2 1 0 0,79 16-106 0 0,-264-2 144 0 0,1 0 0 0 0,-1 0 0 0 0,0 1 0 0 0,0 0 0 0 0,0-1 0 0 0,0 1 0 0 0,0 1 0 0 0,0-1 0 0 0,0 0 0 0 0,0 1 0 0 0,5 2 0 0 0,-7-3-70 0 0,-33 11-289 0 0,-3-4 176 0 0,-52 4 1 0 0,43-7 164 0 0,-135 14 508 0 0,-229-4 0 0 0,96-11 23 0 0,308-4-474 0 0,1 0-1 0 0,1 0 0 0 0,-1 0-1 0 0,1 0 1 0 0,-1 1 0 0 0,1-1 0 0 0,-1 1 0 0 0,1-1 0 0 0,-1 1 0 0 0,-3 2 0 0 0,5-3 68 0 0,22 0 59 0 0,-11-1-194 0 0,525-22-1204 0 0,-463 20 1121 0 0,-95 1 126 0 0,-31 3 1 0 0,-8-2 263 0 0,-116-9 610 0 0,-202 13 1 0 0,335-4-771 0 0,36 0-44 0 0,-1 0 0 0 0,1 1 0 0 0,-1 0 0 0 0,-8 2 0 0 0,17-2 271 0 0,10-5 71 0 0,7 1-427 0 0,0 1-1 0 0,0 0 1 0 0,0 1-1 0 0,28 1 1 0 0,-3-1-63 0 0,323-14-47 0 0,-344 17 149 0 0,31 5 0 0 0,3 1-87 0 0,-141 7-726 0 0,-15-9 1027 0 0,-129-10-1 0 0,-100-28 1146 0 0,305 25-726 0 0,64-3-431 0 0,50 1-258 0 0,95 2 0 0 0,-157 7 33 0 0,81-2-174 0 0,135 0-831 0 0,-225 6 695 0 0,-25 1-6 0 0,-29 3 34 0 0,-453 31 347 0 0,319-30 247 0 0,117-7 43 0 0,53-1-105 0 0,3-1-118 0 0,12-3-105 0 0,1 1 1 0 0,0 0 0 0 0,0 2-1 0 0,0-1 1 0 0,28 3 0 0 0,2-2-53 0 0,9-2 4 0 0,127-6-287 0 0,201 15-1 0 0,-368-5 356 0 0,8 1-563 0 0,-22-2 518 0 0,0 0-1 0 0,0 0 1 0 0,0 0 0 0 0,0 0-1 0 0,0 0 1 0 0,0 0-1 0 0,0 0 1 0 0,0 0 0 0 0,0 0-1 0 0,0 0 1 0 0,0 0-1 0 0,0 0 1 0 0,0 0 0 0 0,0 0-1 0 0,0 0 1 0 0,0 0-1 0 0,0 0 1 0 0,0 0 0 0 0,0 0-1 0 0,0 0 1 0 0,0 0-1 0 0,0 0 1 0 0,0 1 0 0 0,0-1-1 0 0,0 0 1 0 0,0 0 0 0 0,0 0-1 0 0,0 0 1 0 0,0 0-1 0 0,0 0 1 0 0,0 0 0 0 0,0 0-1 0 0,0 0 1 0 0,0 0-1 0 0,0 0 1 0 0,0 0 0 0 0,0 0-1 0 0,0 0 1 0 0,0 0-1 0 0,0 0 1 0 0,0 0 0 0 0,0 0-1 0 0,0 0 1 0 0,0 0-1 0 0,0 0 1 0 0,0 1 0 0 0,0-1-1 0 0,0 0 1 0 0,-15 2-181 0 0,-23 4-30 0 0,-213 20-49 0 0,-94 6 1006 0 0,262-21-504 0 0,47-9 101 0 0,33-3 120 0 0,22-2-202 0 0,266-12-541 0 0,-160 11 262 0 0,286-1-405 0 0,-321 5 231 0 0,-84 0 137 0 0,-1 1 0 0 0,1-1 0 0 0,-1 1 0 0 0,10 2 0 0 0,-43 6-304 0 0,-51-3 650 0 0,-114-5 1 0 0,122-2-95 0 0,26 0-123 0 0,-443 12 657 0 0,481-10-709 0 0,-3-1 32 0 0,1 1 0 0 0,0 0-1 0 0,0 1 1 0 0,-1 0 0 0 0,-13 5-1 0 0,23-6 157 0 0,26 0-146 0 0,11 2-83 0 0,62-1 0 0 0,-43-3-107 0 0,596-40 210 0 0,-528 36-124 0 0,-111 5-68 0 0,-19 1 20 0 0,-1 0 0 0 0,0 0 0 0 0,0 1 0 0 0,-11 3 0 0 0,-15 5-36 0 0,-92 5 176 0 0,-194 1 1 0 0,174-12 305 0 0,-131 0 239 0 0,259-6-382 0 0,17 2-200 0 0,-1-1 0 0 0,1 1 0 0 0,0 0 0 0 0,0 0 0 0 0,0 0 0 0 0,0 0 0 0 0,0 0 0 0 0,0-1 0 0 0,0 1 0 0 0,0 0 0 0 0,0 0 1 0 0,0 0-1 0 0,0 0 0 0 0,0 0 0 0 0,0-1 0 0 0,1 1 0 0 0,-1 0 0 0 0,0 0 0 0 0,0 0 0 0 0,0 0 0 0 0,0 0 0 0 0,0 0 0 0 0,0-1 0 0 0,0 1 0 0 0,0 0 0 0 0,0 0 0 0 0,0 0 0 0 0,1 0 0 0 0,-1 0 0 0 0,0 0 0 0 0,0 0 0 0 0,0 0 0 0 0,0 0 0 0 0,0-1 0 0 0,0 1 1 0 0,1 0-1 0 0,-1 0 0 0 0,0 0 0 0 0,0 0 0 0 0,0 0 0 0 0,0 0 0 0 0,0 0 0 0 0,0 0 0 0 0,1 0 0 0 0,-1 0 0 0 0,0 0 0 0 0,0 0 0 0 0,0 0 0 0 0,33-8 203 0 0,-1 5-295 0 0,1 1-1 0 0,33 3 1 0 0,-5 0 24 0 0,436-16-147 0 0,-139 5-197 0 0,-357 10 371 0 0,-24 0-222 0 0,-77 9-155 0 0,-90 4 376 0 0,-107 3 180 0 0,5 0 148 0 0,235-15 127 0 0,93 6-182 0 0,567-30-426 0 0,-518 17 223 0 0,36-7-47 0 0,25-1-337 0 0,-136 15 170 0 0,-10 3-115 0 0,-16 4-26 0 0,-33 1 5 0 0,-96 8 0 0 0,67-11 239 0 0,-303 20 442 0 0,153-13-29 0 0,157-15-17 0 0,70 2 24 0 0,18-3-90 0 0,357-24-501 0 0,-247 23 211 0 0,28-1 41 0 0,209-17-61 0 0,-536 37-246 0 0,57-7 271 0 0,-156 11 201 0 0,-41 4 136 0 0,205-18-182 0 0,57-3 142 0 0,-53 8-1 0 0,102-10 48 0 0,30-6 212 0 0,380-25-592 0 0,-244 20 50 0 0,340 0-848 0 0,-464 11 734 0 0,-33 1-62 0 0,-8 0 40 0 0,-16 4-62 0 0,-28 3-42 0 0,-394 22 114 0 0,199-19 628 0 0,-45 11-99 0 0,667-52 314 0 0,213-26-921 0 0,-210 27 114 0 0,-264 21 38 0 0,8 5-342 0 0,-128 3 307 0 0,-4 0 39 0 0,-1-1 0 0 0,1 1 0 0 0,-1 0 0 0 0,0 0 1 0 0,1 0-1 0 0,-1 0 0 0 0,1 0 0 0 0,-4 1 0 0 0,-2 0-21 0 0,-114 8-365 0 0,-87 4 443 0 0,-317 10 399 0 0,295-13-28 0 0,171-8-246 0 0,39 0 90 0 0,20-1-69 0 0,9 1 221 0 0,10-1-315 0 0,0-1-1 0 0,0 0 0 0 0,23-5 0 0 0,0 0-89 0 0,359-16-130 0 0,28-3 85 0 0,-230 18 81 0 0,-154 8-321 0 0,43 8 0 0 0,-87-10 323 0 0,0 0 1 0 0,0 0-1 0 0,0 0 0 0 0,0 0 0 0 0,1 0 0 0 0,-1-1 0 0 0,0 1 0 0 0,0 0 0 0 0,0 0 0 0 0,0 0 0 0 0,0 0 1 0 0,0 0-1 0 0,0 0 0 0 0,1 0 0 0 0,-1 0 0 0 0,0 0 0 0 0,0 0 0 0 0,0 0 0 0 0,0 0 0 0 0,0 0 1 0 0,0 0-1 0 0,1 0 0 0 0,-1 0 0 0 0,0 0 0 0 0,0 0 0 0 0,0 0 0 0 0,0 0 0 0 0,0 0 0 0 0,0 0 0 0 0,1 1 1 0 0,-1-1-1 0 0,0 0 0 0 0,0 0 0 0 0,0 0 0 0 0,0 0 0 0 0,0 0 0 0 0,0 0 0 0 0,0 0 0 0 0,0 0 1 0 0,0 0-1 0 0,0 1 0 0 0,1-1 0 0 0,-1 0 0 0 0,0 0 0 0 0,0 0 0 0 0,0 0 0 0 0,0 0 0 0 0,0 0 1 0 0,0 0-1 0 0,0 1 0 0 0,0-1 0 0 0,0 0 0 0 0,0 0 0 0 0,0 0 0 0 0,0 0 0 0 0,0 0 0 0 0,0 0 0 0 0,0 1 1 0 0,0-1-1 0 0,0 0 0 0 0,0 0 0 0 0,0 0 0 0 0,0 0 0 0 0,0 0 0 0 0,-1 1 0 0 0,-11 3-261 0 0,-20 3-78 0 0,-253 13 6 0 0,166-15 472 0 0,-202 5 585 0 0,71-3-451 0 0,202-5-201 0 0,-32 2 214 0 0,-102-8 0 0 0,180 4 209 0 0,10-7-100 0 0,1 4-371 0 0,-1 0 0 0 0,1 1-1 0 0,0-1 1 0 0,1 2 0 0 0,-1-1 0 0 0,11 1 0 0 0,3-2-40 0 0,383-29-210 0 0,-218 20 278 0 0,581-22-94 0 0,-649 32 2 0 0,158 16 0 0 0,-255-7 16 0 0,-20-1-43 0 0,-15 0-49 0 0,-41 9-123 0 0,-1-3 0 0 0,-58 5 1 0 0,-113 1 49 0 0,213-17 178 0 0,-251 17-175 0 0,-306 13 139 0 0,478-29 429 0 0,144-12-145 0 0,446-15-515 0 0,-414 22 264 0 0,528-5 40 0 0,-607 8-25 0 0,39 1-116 0 0,0 1-1 0 0,66 13 0 0 0,-94-8-101 0 0,-17-7 213 0 0,0 0 1 0 0,0 0 0 0 0,0 1-1 0 0,0-1 1 0 0,0 0 0 0 0,0 0-1 0 0,0 0 1 0 0,0 1-1 0 0,0-1 1 0 0,0 0 0 0 0,-1 0-1 0 0,1 1 1 0 0,0-1 0 0 0,0 0-1 0 0,0 0 1 0 0,0 0 0 0 0,0 1-1 0 0,0-1 1 0 0,-1 0-1 0 0,1 0 1 0 0,0 0 0 0 0,0 1-1 0 0,0-1 1 0 0,0 0 0 0 0,-1 0-1 0 0,1 0 1 0 0,0 0 0 0 0,0 0-1 0 0,0 0 1 0 0,-1 1-1 0 0,1-1 1 0 0,0 0 0 0 0,0 0-1 0 0,-1 0 1 0 0,1 0 0 0 0,-31 8-386 0 0,-195 20 78 0 0,-116-10 530 0 0,-228-24 705 0 0,541 5-901 0 0,-26 0 160 0 0,1-3 0 0 0,-62-11 0 0 0,115 15-154 0 0,1 0-1 0 0,-1 0 1 0 0,0 0 0 0 0,1 0 0 0 0,-1 0-1 0 0,1 0 1 0 0,-1 0 0 0 0,0 0 0 0 0,1 0-1 0 0,-1 0 1 0 0,1-1 0 0 0,-1 1 0 0 0,1 0-1 0 0,-1 0 1 0 0,1-1 0 0 0,-1 1 0 0 0,1 0-1 0 0,-1-1 1 0 0,1 1 0 0 0,-1 0 0 0 0,1-1-1 0 0,-1 1 1 0 0,1-1 0 0 0,0 1 0 0 0,-1-1-1 0 0,1 0 1 0 0,13-5 184 0 0,28 1-257 0 0,318-3-580 0 0,-223 9 482 0 0,377 7-291 0 0,-172 5-3 0 0,-423-16 311 0 0,-50-1 331 0 0,-828-1 98 0 0,658 17-189 0 0,191-8 308 0 0,117-5-380 0 0,0 1-1 0 0,0-1 1 0 0,0 0-1 0 0,10-4 0 0 0,12-2 16 0 0,663-57-426 0 0,-672 63 374 0 0,150-8 19 0 0,126-10-51 0 0,-293 19-15 0 0,-13 1-110 0 0,1 0 0 0 0,-1 0 0 0 0,-13 4-1 0 0,-10 2-6 0 0,-404 15-304 0 0,265-19 749 0 0,-478 20 638 0 0,462-21-551 0 0,147-2 12 0 0,41 0-244 0 0,32-8 94 0 0,70-6-628 0 0,123 1 0 0 0,-99 7 287 0 0,280-18 45 0 0,-339 17 77 0 0,22-1-50 0 0,-87 8-46 0 0,-19 2-354 0 0,-185 1-525 0 0,-100 12 894 0 0,242-11 172 0 0,-206 11 727 0 0,265-15-718 0 0,-14 1-134 0 0,16-1 58 0 0,0 0 1 0 0,0 0-1 0 0,0 0 1 0 0,0-1-1 0 0,0 1 1 0 0,1 0-1 0 0,-1 0 0 0 0,0 0 1 0 0,0 0-1 0 0,0 0 1 0 0,0 0-1 0 0,0 0 1 0 0,0-1-1 0 0,0 1 1 0 0,0 0-1 0 0,0 0 1 0 0,0 0-1 0 0,0 0 0 0 0,0 0 1 0 0,0 0-1 0 0,0-1 1 0 0,0 1-1 0 0,0 0 1 0 0,0 0-1 0 0,0 0 1 0 0,0 0-1 0 0,0 0 0 0 0,0 0 1 0 0,0 0-1 0 0,0-1 1 0 0,0 1-1 0 0,-1 0 1 0 0,1 0-1 0 0,0 0 1 0 0,0 0-1 0 0,0 0 1 0 0,0 0-1 0 0,0 0 0 0 0,0 0 1 0 0,0-1-1 0 0,0 1 1 0 0,9-3-8 0 0,1 0 0 0 0,1 1 1 0 0,-1 0-1 0 0,0 0 0 0 0,17 1 0 0 0,-19 0-26 0 0,806-41-291 0 0,-269 26 268 0 0,-33 0 96 0 0,-68-9 460 0 0,-387 24-327 0 0,-27 3-211 0 0,-62 6-98 0 0,1-2-1 0 0,-1-2 1 0 0,-57 2 0 0 0,33-3 74 0 0,-17 2 55 0 0,-253 27-56 0 0,325-32 25 0 0,-1 1 4 0 0,1-1 0 0 0,0 1-1 0 0,-1-1 1 0 0,1 0 0 0 0,-1 0 0 0 0,1 1-1 0 0,-1-1 1 0 0,1 0 0 0 0,0 0-1 0 0,-1-1 1 0 0,1 1 0 0 0,-1 0-1 0 0,1 0 1 0 0,-1-1 0 0 0,1 1-1 0 0,0-1 1 0 0,-1 1 0 0 0,1-1 0 0 0,0 1-1 0 0,-3-2 1 0 0,37 5-264 0 0,64-5-92 0 0,-40 0 257 0 0,527 3-229 0 0,-517 1 333 0 0,148 9-83 0 0,-213-11 61 0 0,0 0 1 0 0,0 0 0 0 0,0 0-1 0 0,0 0 1 0 0,0 0 0 0 0,0 1 0 0 0,0-1 0 0 0,0 1 0 0 0,0 0 0 0 0,0-1 0 0 0,0 1 0 0 0,0 0 0 0 0,1 1 0 0 0,-27 2-195 0 0,-244 25-479 0 0,13-15 354 0 0,159-10 298 0 0,-426 10-145 0 0,446-20 556 0 0,76 6-351 0 0,0-1 0 0 0,0 1 0 0 0,0-1-1 0 0,1 1 1 0 0,-1-1 0 0 0,0 1-1 0 0,0 0 1 0 0,1-1 0 0 0,-1 1 0 0 0,0 0-1 0 0,1-1 1 0 0,-1 1 0 0 0,1 0 0 0 0,-1-1-1 0 0,0 1 1 0 0,1 0 0 0 0,-1 0-1 0 0,1-1 1 0 0,-1 1 0 0 0,1 0 0 0 0,-1 0-1 0 0,1 0 1 0 0,0 0 0 0 0,48-11 103 0 0,0 3 0 0 0,74-3 0 0 0,-23 3-84 0 0,517-31 30 0 0,-205 35 76 0 0,-386 3-138 0 0,0 1-1 0 0,-1 2 1 0 0,1 1-1 0 0,-1 1 1 0 0,30 8-1 0 0,-63-9-44 0 0,0 0 0 0 0,0 0 0 0 0,-15 2 0 0 0,-37 4-47 0 0,-102 2-1 0 0,87-8-5 0 0,-126 4 146 0 0,-143 11 5 0 0,-362 65 220 0 0,704-83-251 0 0,24-4 74 0 0,38-3-1 0 0,-16 3-111 0 0,443-41 26 0 0,-161 33 234 0 0,-300 11-256 0 0,-1 2-1 0 0,1 0 1 0 0,-1 2 0 0 0,1 0 0 0 0,28 9-1 0 0,-42-5-174 0 0,-19-2 67 0 0,-25 1 13 0 0,26-5 81 0 0,-70 8-165 0 0,-80-2-1 0 0,60-4 192 0 0,-215 7 28 0 0,104-9 79 0 0,190-3 11 0 0,14 0 6 0 0,10 0-51 0 0,463-14 321 0 0,-391 16-392 0 0,-37 1 50 0 0,61 8 0 0 0,-203-4-415 0 0,-591-6 265 0 0,686 1 107 0 0,0 0 1 0 0,0-1-1 0 0,0 1 1 0 0,0-1-1 0 0,0 0 1 0 0,0-1-1 0 0,0 1 0 0 0,0-1 1 0 0,-5-3-1 0 0,8 4 52 0 0,5-10 90 0 0,2 9-151 0 0,-1-1 0 0 0,1 1 0 0 0,0 0 0 0 0,0 0 0 0 0,0 1 0 0 0,0-1 0 0 0,0 1 0 0 0,0 0-1 0 0,0 0 1 0 0,9 0 0 0 0,-1 0-3 0 0,671-75 167 0 0,-229 41-119 0 0,-366 28 103 0 0,67-4 250 0 0,-135 9-371 0 0,-35-2-69 0 0,-35-2-87 0 0,-199-2-75 0 0,174 7 128 0 0,-67 5 69 0 0,-203 29 0 0 0,295-27-115 0 0,-55-3-1 0 0,100-5 6 0 0,9-2 55 0 0,7-4-8 0 0,9-1 1 0 0,-1 1 0 0 0,1 1 0 0 0,1 1-1 0 0,28-4 1 0 0,35-2-191 0 0,-25 3-188 0 0,89-3 1 0 0,-119 17-318 0 0,-3-1-3207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8:33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7 1456 0 0,'-24'0'1484'0'0,"-12"0"507"0"0,-54 0 1889 0 0,88 0-3815 0 0,1 0 0 0 0,-1 0 0 0 0,0 0 0 0 0,0 0 0 0 0,1 1 0 0 0,-1-1 0 0 0,0 0 0 0 0,0 1 0 0 0,1-1-1 0 0,-1 1 1 0 0,0-1 0 0 0,1 1 0 0 0,-3 1 0 0 0,3-1-64 0 0,1 0-1 0 0,-1 0 1 0 0,0 0 0 0 0,0 1-1 0 0,1-1 1 0 0,-1 0 0 0 0,1 0-1 0 0,-1 1 1 0 0,1-1-1 0 0,-1 0 1 0 0,1 1 0 0 0,0-1-1 0 0,0 0 1 0 0,-1 1 0 0 0,1-1-1 0 0,0 0 1 0 0,0 1-1 0 0,1-1 1 0 0,-1 3 0 0 0,0 2-11 0 0,1-1 1 0 0,0 1-1 0 0,0 0 1 0 0,0-1 0 0 0,0 1-1 0 0,1-1 1 0 0,0 1-1 0 0,0-1 1 0 0,0 0-1 0 0,1 0 1 0 0,0 0 0 0 0,5 7-1 0 0,-6-10 32 0 0,0 1-1 0 0,1-1 1 0 0,-1 0 0 0 0,1 0-1 0 0,0 0 1 0 0,0 0-1 0 0,0 0 1 0 0,0-1 0 0 0,0 1-1 0 0,0-1 1 0 0,0 0 0 0 0,0 0-1 0 0,0 0 1 0 0,1 0-1 0 0,-1-1 1 0 0,0 1 0 0 0,1-1-1 0 0,-1 0 1 0 0,1 0 0 0 0,-1 0-1 0 0,0-1 1 0 0,6 0-1 0 0,-3 0 20 0 0,1-1 0 0 0,-1 1 0 0 0,1-1 0 0 0,-1-1 0 0 0,0 1 0 0 0,0-1 0 0 0,0 0-1 0 0,7-5 1 0 0,-12 7-30 0 0,1 0-1 0 0,0 0 1 0 0,0-1-1 0 0,-1 1 1 0 0,1 0-1 0 0,-1-1 1 0 0,1 0-1 0 0,-1 1 1 0 0,0-1-1 0 0,1 0 1 0 0,-1 1-1 0 0,0-1 1 0 0,0 0-1 0 0,0 0 1 0 0,-1 0-1 0 0,1 0 1 0 0,0 0-1 0 0,-1 0 1 0 0,1 0-1 0 0,-1 0 1 0 0,0 0-1 0 0,1-1 1 0 0,-1 1-1 0 0,0 0 1 0 0,0 0-1 0 0,-1 0 1 0 0,1 0-1 0 0,0 0 1 0 0,-2-4-1 0 0,1 3-16 0 0,-1 0 0 0 0,1 1 0 0 0,-1-1 0 0 0,0 1 0 0 0,1-1 0 0 0,-1 1 0 0 0,-1-1 0 0 0,1 1 0 0 0,0 0 0 0 0,0 0 0 0 0,-1 0 0 0 0,1 1 0 0 0,-1-1 0 0 0,0 0 0 0 0,1 1 0 0 0,-1 0 0 0 0,-4-2 0 0 0,4 2-2 0 0,-1-1 0 0 0,0 1 0 0 0,0 0 1 0 0,0 0-1 0 0,0 1 0 0 0,0-1 0 0 0,-1 1 0 0 0,1 0 0 0 0,0 0 0 0 0,0 0 0 0 0,0 1 0 0 0,-5 0 1 0 0,6 0-3 0 0,1 1 0 0 0,-1-1 0 0 0,0 0 0 0 0,0 1 1 0 0,0 0-1 0 0,1 0 0 0 0,-1 0 0 0 0,1 0 0 0 0,0 0 0 0 0,0 0 1 0 0,-1 0-1 0 0,1 1 0 0 0,-2 4 0 0 0,4-6 11 0 0,-1 0 1 0 0,1 0-1 0 0,0 0 0 0 0,1 0 0 0 0,-1 0 0 0 0,0 0 1 0 0,0 0-1 0 0,0 0 0 0 0,1 0 0 0 0,-1 0 0 0 0,0 0 0 0 0,1 0 1 0 0,-1-1-1 0 0,1 1 0 0 0,-1 0 0 0 0,1 0 0 0 0,0 0 1 0 0,-1 0-1 0 0,1-1 0 0 0,0 1 0 0 0,-1 0 0 0 0,1-1 0 0 0,0 1 1 0 0,0 0-1 0 0,0-1 0 0 0,0 1 0 0 0,1 0 0 0 0,1 1 36 0 0,0 0 0 0 0,0 0 0 0 0,1-1 0 0 0,-1 1-1 0 0,0-1 1 0 0,7 2 0 0 0,-3-2-2 0 0,-1 0 0 0 0,1-1 0 0 0,-1 1 0 0 0,1-1 0 0 0,-1-1 0 0 0,1 1 0 0 0,-1-1-1 0 0,1 0 1 0 0,11-5 0 0 0,-14 5-15 0 0,0-1 0 0 0,0 0-1 0 0,-1 0 1 0 0,1 0 0 0 0,-1 0-1 0 0,4-4 1 0 0,-6 6-14 0 0,0-1 0 0 0,0 0-1 0 0,0 0 1 0 0,-1 1 0 0 0,1-1 0 0 0,0 0-1 0 0,-1 0 1 0 0,1 0 0 0 0,0 0-1 0 0,-1 0 1 0 0,1 0 0 0 0,-1 0 0 0 0,0 0-1 0 0,1 0 1 0 0,-1 0 0 0 0,0-1 0 0 0,1 1-1 0 0,-1 0 1 0 0,0 0 0 0 0,0 0 0 0 0,0 0-1 0 0,0 0 1 0 0,0-1 0 0 0,0 1 0 0 0,-1 0-1 0 0,1 0 1 0 0,0 0 0 0 0,-1-1-1 0 0,1 1 2 0 0,0 0-8 0 0,-1 0 0 0 0,1 0-1 0 0,0 0 1 0 0,0 1-1 0 0,-1-1 1 0 0,1 0-1 0 0,-1 0 1 0 0,1 0 0 0 0,-1 1-1 0 0,1-1 1 0 0,-1 0-1 0 0,1 0 1 0 0,-1 1-1 0 0,0-1 1 0 0,1 0 0 0 0,-1 1-1 0 0,0-1 1 0 0,0 1-1 0 0,1-1 1 0 0,-1 1-1 0 0,0-1 1 0 0,0 1 0 0 0,0 0-1 0 0,0-1 1 0 0,1 1-1 0 0,-1 0 1 0 0,0 0-1 0 0,0 0 1 0 0,0-1-1 0 0,0 1 1 0 0,0 0 0 0 0,0 0-1 0 0,0 0 1 0 0,0 1-1 0 0,0-1 1 0 0,1 0-1 0 0,-1 0 1 0 0,0 0 0 0 0,0 1-1 0 0,0-1 1 0 0,0 0-1 0 0,0 1 1 0 0,-1 0-1 0 0,-24 9-95 0 0,24-9 93 0 0,1 0-1 0 0,-1 0 1 0 0,1 1-1 0 0,0-1 1 0 0,-1 0-1 0 0,1 0 1 0 0,0 1-1 0 0,0-1 1 0 0,0 1 0 0 0,0-1-1 0 0,0 1 1 0 0,0-1-1 0 0,0 1 1 0 0,0 0-1 0 0,1-1 1 0 0,-1 1-1 0 0,1 0 1 0 0,-1 0-1 0 0,1-1 1 0 0,-1 1 0 0 0,1 3-1 0 0,0-3 8 0 0,0 1 0 0 0,-1-1 0 0 0,1 1 1 0 0,1 0-1 0 0,-1-1 0 0 0,0 1 0 0 0,1 0 0 0 0,-1-1 0 0 0,1 1 0 0 0,0-1 0 0 0,0 1 1 0 0,1 1-1 0 0,-1-2 7 0 0,0-1 1 0 0,0 0 0 0 0,0 0-1 0 0,1 0 1 0 0,-1 0 0 0 0,1 0-1 0 0,-1 0 1 0 0,0-1 0 0 0,1 1 0 0 0,-1 0-1 0 0,1-1 1 0 0,0 1 0 0 0,-1-1-1 0 0,1 1 1 0 0,-1-1 0 0 0,1 0-1 0 0,0 0 1 0 0,-1 0 0 0 0,1 0-1 0 0,0 0 1 0 0,-1 0 0 0 0,1 0-1 0 0,0 0 1 0 0,-1-1 0 0 0,1 1-1 0 0,-1-1 1 0 0,1 1 0 0 0,2-2-1 0 0,2-1 34 0 0,-1 1 0 0 0,1-1 0 0 0,-1 0 0 0 0,0 0-1 0 0,1 0 1 0 0,5-6 0 0 0,-9 8-35 0 0,-1-1-1 0 0,1 1 1 0 0,-1 0 0 0 0,0-1-1 0 0,1 1 1 0 0,-1-1 0 0 0,0 0 0 0 0,0 1-1 0 0,0-1 1 0 0,0 0 0 0 0,0 1-1 0 0,0-1 1 0 0,-1 0 0 0 0,1 0-1 0 0,-1 0 1 0 0,1 0 0 0 0,-1 0 0 0 0,1 0-1 0 0,-1 0 1 0 0,0-2 0 0 0,-1 2-14 0 0,1 1 0 0 0,-1-1 1 0 0,0 0-1 0 0,1 1 0 0 0,-1-1 1 0 0,0 1-1 0 0,0-1 0 0 0,0 1 1 0 0,0 0-1 0 0,0-1 0 0 0,-1 1 1 0 0,1 0-1 0 0,0 0 0 0 0,0 0 1 0 0,-1 0-1 0 0,1 0 0 0 0,-1 0 1 0 0,1 0-1 0 0,-1 0 0 0 0,1 0 1 0 0,-1 1-1 0 0,0-1 0 0 0,-1 0 1 0 0,0 1-5 0 0,0-1 0 0 0,1 1 1 0 0,-1 0-1 0 0,0 0 0 0 0,0 0 1 0 0,0 0-1 0 0,0 1 1 0 0,1-1-1 0 0,-1 1 0 0 0,0 0 1 0 0,1-1-1 0 0,-1 1 0 0 0,0 1 1 0 0,1-1-1 0 0,-1 0 1 0 0,1 0-1 0 0,-1 1 0 0 0,1 0 1 0 0,0-1-1 0 0,0 1 0 0 0,0 0 1 0 0,-4 4-1 0 0,5-5 4 0 0,0 0 1 0 0,-1 0-1 0 0,1 0 0 0 0,0 1 1 0 0,0-1-1 0 0,0 0 0 0 0,0 1 0 0 0,0-1 1 0 0,0 1-1 0 0,1-1 0 0 0,-1 1 0 0 0,0-1 1 0 0,1 1-1 0 0,-1-1 0 0 0,1 1 1 0 0,0 0-1 0 0,-1-1 0 0 0,1 1 0 0 0,0 0 1 0 0,0-1-1 0 0,0 1 0 0 0,0 0 0 0 0,0-1 1 0 0,1 1-1 0 0,-1 0 0 0 0,0-1 1 0 0,1 1-1 0 0,-1-1 0 0 0,1 1 0 0 0,0 0 1 0 0,-1-1-1 0 0,1 1 0 0 0,0-1 0 0 0,0 0 1 0 0,0 1-1 0 0,0-1 0 0 0,0 0 1 0 0,2 2-1 0 0,0-1 20 0 0,-1-1 1 0 0,0 0-1 0 0,1 0 0 0 0,-1 0 1 0 0,1 0-1 0 0,0-1 0 0 0,-1 1 1 0 0,1-1-1 0 0,0 0 1 0 0,-1 1-1 0 0,1-1 0 0 0,0 0 1 0 0,-1 0-1 0 0,1-1 0 0 0,0 1 1 0 0,-1-1-1 0 0,1 1 1 0 0,0-1-1 0 0,-1 0 0 0 0,1 0 1 0 0,-1 0-1 0 0,1 0 0 0 0,-1 0 1 0 0,0-1-1 0 0,0 1 0 0 0,4-3 1 0 0,-5 3-5 0 0,1 0 0 0 0,0 0 0 0 0,-1 0 0 0 0,1 0 0 0 0,-1-1 0 0 0,1 1 0 0 0,-1 0 1 0 0,0-1-1 0 0,1 1 0 0 0,-1-1 0 0 0,0 1 0 0 0,0-1 0 0 0,0 1 0 0 0,0-1 0 0 0,0 0 0 0 0,-1 0 0 0 0,1 1 0 0 0,-1-1 0 0 0,1 0 1 0 0,-1 0-1 0 0,1 0 0 0 0,-1 0 0 0 0,0 0 0 0 0,0 0 0 0 0,0 0 0 0 0,0 1 0 0 0,0-1 0 0 0,0 0 0 0 0,-1 0 0 0 0,1 0 0 0 0,-1 0 0 0 0,1 0 1 0 0,-1 1-1 0 0,0-1 0 0 0,1 0 0 0 0,-1 0 0 0 0,-2-2 0 0 0,2 2-19 0 0,0 1-1 0 0,-1-1 1 0 0,1 0 0 0 0,-1 1 0 0 0,1-1-1 0 0,-1 1 1 0 0,1-1 0 0 0,-1 1 0 0 0,0 0-1 0 0,0 0 1 0 0,0 0 0 0 0,0 0 0 0 0,0 0-1 0 0,0 0 1 0 0,0 0 0 0 0,0 1 0 0 0,0-1-1 0 0,0 1 1 0 0,-3-1 0 0 0,3 1-8 0 0,1 1 0 0 0,0-1 0 0 0,-1 1 0 0 0,1-1 0 0 0,-1 1 0 0 0,1 0 0 0 0,0-1 0 0 0,0 1 0 0 0,-1 0 0 0 0,1 0 0 0 0,0 0 0 0 0,0 0 0 0 0,0 0 0 0 0,0 0 0 0 0,0 0 0 0 0,0 0 0 0 0,0 1 0 0 0,0-1 0 0 0,1 0 1 0 0,-1 0-1 0 0,0 1 0 0 0,1-1 0 0 0,-1 0 0 0 0,1 1 0 0 0,-1-1 0 0 0,1 1 0 0 0,0-1 0 0 0,0 1 0 0 0,-1 1 0 0 0,0 5 18 0 0,0 0 0 0 0,0 0 0 0 0,0 0 1 0 0,2 16-1 0 0,-1-22 11 0 0,0 0 0 0 0,1 1 0 0 0,-1-1 0 0 0,0 0 0 0 0,1 0 0 0 0,0 0 0 0 0,-1 0 0 0 0,1 0 0 0 0,0 0 0 0 0,0 0 0 0 0,0 0 0 0 0,1 0-1 0 0,-1 0 1 0 0,0 0 0 0 0,1 0 0 0 0,-1-1 0 0 0,1 1 0 0 0,0-1 0 0 0,-1 1 0 0 0,1-1 0 0 0,0 0 0 0 0,3 2 0 0 0,-4-2-3 0 0,1-1-1 0 0,0 0 0 0 0,-1 1 1 0 0,1-1-1 0 0,0 0 1 0 0,-1 0-1 0 0,1 0 1 0 0,0 0-1 0 0,0-1 0 0 0,-1 1 1 0 0,1 0-1 0 0,0-1 1 0 0,-1 1-1 0 0,1-1 1 0 0,0 1-1 0 0,-1-1 0 0 0,1 0 1 0 0,-1 0-1 0 0,1 0 1 0 0,-1 0-1 0 0,0 0 0 0 0,1 0 1 0 0,-1 0-1 0 0,0 0 1 0 0,0-1-1 0 0,2 0 1 0 0,2-5 35 0 0,1 1 1 0 0,-1-1 0 0 0,8-14 0 0 0,-10 17-57 0 0,-1-1 0 0 0,0 0 0 0 0,0 0 0 0 0,0 0-1 0 0,-1 0 1 0 0,0 0 0 0 0,0 0 0 0 0,0 0 0 0 0,0-1 0 0 0,-1-5 0 0 0,-7 13-257 0 0,4 0 258 0 0,0 1-1 0 0,0-1 1 0 0,1 1 0 0 0,-1 0-1 0 0,0 0 1 0 0,1 0-1 0 0,0 0 1 0 0,0 0-1 0 0,0 0 1 0 0,0 1-1 0 0,0-1 1 0 0,1 1 0 0 0,0-1-1 0 0,-1 1 1 0 0,1 0-1 0 0,-1 7 1 0 0,-1-3 71 0 0,2-7-56 0 0,1 1 1 0 0,-1-1-1 0 0,1 0 0 0 0,-1 0 0 0 0,1 0 1 0 0,-1 1-1 0 0,1-1 0 0 0,0 0 1 0 0,-1 1-1 0 0,1-1 0 0 0,0 0 0 0 0,0 1 1 0 0,0-1-1 0 0,0 0 0 0 0,0 1 0 0 0,0-1 1 0 0,1 0-1 0 0,0 3 203 0 0,0-4-93 0 0,5-4 14 0 0,-3-1-127 0 0,0 1-1 0 0,0 0 1 0 0,-1-1 0 0 0,0 0 0 0 0,0 0-1 0 0,0 1 1 0 0,0-1 0 0 0,-1 0-1 0 0,0 0 1 0 0,0 0 0 0 0,0-1 0 0 0,0 1-1 0 0,-1-10 1 0 0,0 14-67 0 0,-6 7-449 0 0,1 2 580 0 0,1 0 0 0 0,0 1 0 0 0,0 0 0 0 0,1-1 0 0 0,0 1 0 0 0,-3 17 0 0 0,21-49 202 0 0,-6-7-118 0 0,-9 29-176 0 0,-7 11-2297 0 0,2 1 1158 0 0,-1-1-720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9:06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312 187 640 0 0,'-1'-2'172'0'0,"1"1"1"0"0,-1-1-1 0 0,1 1 0 0 0,0-1 1 0 0,-1 1-1 0 0,1-1 0 0 0,0 1 1 0 0,0-1-1 0 0,0 1 0 0 0,0-1 1 0 0,0 1-1 0 0,0-1 0 0 0,1 0 0 0 0,0-1 1 0 0,5-24 1803 0 0,-5 26-1920 0 0,0 0-1 0 0,-1-1 1 0 0,1 1-1 0 0,-1-1 1 0 0,0 1 0 0 0,1-1-1 0 0,-1 1 1 0 0,0 0-1 0 0,0-1 1 0 0,0 1 0 0 0,0-1-1 0 0,0 1 1 0 0,0-1-1 0 0,0 1 1 0 0,-1-1 0 0 0,1 1-1 0 0,0-1 1 0 0,-1 1-1 0 0,1 0 1 0 0,-1-1 0 0 0,0 1-1 0 0,1 0 1 0 0,-1-1-1 0 0,0 1 1 0 0,0 0 0 0 0,0 0-1 0 0,0 0 1 0 0,0 0-1 0 0,0 0 1 0 0,0 0-1 0 0,0 0 1 0 0,0 0 0 0 0,0 0-1 0 0,-2 0 1 0 0,2 0 111 0 0,-15-7 211 0 0,13 6-313 0 0,0 1 0 0 0,0-1 0 0 0,0 1 1 0 0,0 0-1 0 0,-1 0 0 0 0,1 0 0 0 0,0 0 0 0 0,-1 1 0 0 0,1-1 0 0 0,-1 1 0 0 0,1 0 0 0 0,-1 0 0 0 0,1 0 0 0 0,0 0 0 0 0,-1 0 0 0 0,1 1 0 0 0,-1 0 0 0 0,-3 1 0 0 0,3 0-32 0 0,0 1 1 0 0,0-1-1 0 0,0 1 0 0 0,0-1 0 0 0,1 1 0 0 0,0 1 0 0 0,-1-1 1 0 0,1 0-1 0 0,0 1 0 0 0,0-1 0 0 0,1 1 0 0 0,-5 8 0 0 0,-20 45-12 0 0,24-52-2 0 0,2 1 0 0 0,-1 0 0 0 0,0 0-1 0 0,1 0 1 0 0,0 0 0 0 0,1 0 0 0 0,-1 0 0 0 0,1 7 0 0 0,0-12-9 0 0,0-1 1 0 0,0 1-1 0 0,0 0 1 0 0,0-1-1 0 0,0 1 1 0 0,0-1-1 0 0,0 1 0 0 0,0-1 1 0 0,1 1-1 0 0,-1-1 1 0 0,0 1-1 0 0,0-1 1 0 0,0 1-1 0 0,1-1 0 0 0,-1 1 1 0 0,0-1-1 0 0,1 1 1 0 0,-1-1-1 0 0,0 1 0 0 0,1-1 1 0 0,-1 0-1 0 0,0 1 1 0 0,1-1-1 0 0,-1 1 1 0 0,1-1-1 0 0,-1 0 0 0 0,1 0 1 0 0,-1 1-1 0 0,1-1 1 0 0,-1 0-1 0 0,1 0 1 0 0,-1 0-1 0 0,1 1 0 0 0,1-1 18 0 0,-1-1-1 0 0,1 1 0 0 0,-1 0 0 0 0,1-1 0 0 0,-1 1 0 0 0,0-1 1 0 0,1 1-1 0 0,-1-1 0 0 0,0 0 0 0 0,1 0 0 0 0,-1 1 0 0 0,1-3 1 0 0,31-29 331 0 0,-28 26-316 0 0,-1 0 1 0 0,0 0-1 0 0,-1 0 0 0 0,0 0 1 0 0,0-1-1 0 0,0 0 0 0 0,3-12 1 0 0,-5 14-23 0 0,0 1 1 0 0,0-1-1 0 0,0 1 1 0 0,-1-1-1 0 0,0 1 1 0 0,0-1-1 0 0,0 0 1 0 0,0 1-1 0 0,-1-1 1 0 0,0 1-1 0 0,0-1 1 0 0,0 1 0 0 0,-3-8-1 0 0,3 11-27 0 0,1 0 0 0 0,-1 0 0 0 0,1 0 0 0 0,-1 0-1 0 0,0 0 1 0 0,0 0 0 0 0,1 0 0 0 0,-1 0 0 0 0,0 0 0 0 0,0 0 0 0 0,0 1-1 0 0,0-1 1 0 0,0 0 0 0 0,0 1 0 0 0,0-1 0 0 0,0 0 0 0 0,-1 1 0 0 0,1 0-1 0 0,0-1 1 0 0,0 1 0 0 0,-3-1 0 0 0,2 1 4 0 0,-1 0-1 0 0,1 0 1 0 0,-1 0 0 0 0,1 1 0 0 0,-1-1-1 0 0,1 1 1 0 0,-1-1 0 0 0,1 1-1 0 0,0 0 1 0 0,-3 1 0 0 0,-4 2-4 0 0,2 1 1 0 0,-1 0 0 0 0,0 0 0 0 0,-12 12-1 0 0,15-12-48 0 0,2-3 50 0 0,0 0 0 0 0,0 1 1 0 0,0-1-1 0 0,0 1 0 0 0,1 0 0 0 0,-1 0 1 0 0,1 0-1 0 0,-1 1 0 0 0,1-1 0 0 0,0 0 0 0 0,1 1 1 0 0,-1-1-1 0 0,1 1 0 0 0,-1 0 0 0 0,1-1 0 0 0,-1 5 1 0 0,2-8 8 0 0,0 1 0 0 0,0-1 0 0 0,0 0 1 0 0,1 1-1 0 0,-1-1 0 0 0,0 0 0 0 0,0 1 1 0 0,0-1-1 0 0,0 0 0 0 0,0 0 0 0 0,0 1 1 0 0,1-1-1 0 0,-1 0 0 0 0,0 1 1 0 0,0-1-1 0 0,0 0 0 0 0,1 0 0 0 0,-1 1 1 0 0,0-1-1 0 0,0 0 0 0 0,1 0 0 0 0,-1 0 1 0 0,0 0-1 0 0,1 1 0 0 0,-1-1 0 0 0,0 0 1 0 0,0 0-1 0 0,1 0 0 0 0,-1 0 0 0 0,0 0 1 0 0,1 0-1 0 0,-1 0 0 0 0,16 0 40 0 0,14-7 30 0 0,-26 5-61 0 0,8-2-7 0 0,0 0-1 0 0,-1-1 0 0 0,14-8 0 0 0,-23 12 19 0 0,0-1 0 0 0,1 1 0 0 0,-1-1 0 0 0,0 1 0 0 0,0-1-1 0 0,0 0 1 0 0,0 0 0 0 0,-1 0 0 0 0,1 0 0 0 0,0 0 0 0 0,-1 0 0 0 0,1-1 0 0 0,-1 1 0 0 0,0 0 0 0 0,0-1-1 0 0,0 1 1 0 0,0-1 0 0 0,0 1 0 0 0,-1-1 0 0 0,1 1 0 0 0,0-5 0 0 0,-18 0 0 0 0,14 6-26 0 0,0 0 0 0 0,-1 1 1 0 0,1 0-1 0 0,0 0 0 0 0,0 0 0 0 0,-1 0 0 0 0,1 0 0 0 0,0 1 0 0 0,0-1 0 0 0,-1 1 0 0 0,1 0 0 0 0,0 0 1 0 0,0 0-1 0 0,0 0 0 0 0,0 1 0 0 0,0-1 0 0 0,-4 4 0 0 0,2-2 0 0 0,0 1 1 0 0,0-1-1 0 0,1 1 0 0 0,-1 0 0 0 0,1 0 1 0 0,0 1-1 0 0,0 0 0 0 0,-5 6 1 0 0,9-11 1 0 0,-1 1-1 0 0,1 0 1 0 0,-1-1 0 0 0,1 1 0 0 0,-1 0 0 0 0,1 0 0 0 0,-1-1 0 0 0,1 1 0 0 0,0 0 0 0 0,0 0 0 0 0,-1-1 0 0 0,1 1 0 0 0,0 0 0 0 0,0 0 0 0 0,0 0 0 0 0,0 0 0 0 0,0-1 0 0 0,0 1 0 0 0,0 0 0 0 0,0 0 0 0 0,0 0 0 0 0,0 0 0 0 0,0-1 0 0 0,0 1 0 0 0,1 0 0 0 0,-1 0 0 0 0,0 0 0 0 0,1-1 0 0 0,-1 1 0 0 0,1 0 0 0 0,-1-1 0 0 0,1 1 0 0 0,-1 0 0 0 0,1-1 0 0 0,-1 1 0 0 0,1 0 0 0 0,-1-1 0 0 0,1 1 0 0 0,0-1 0 0 0,-1 1 0 0 0,1-1 0 0 0,0 0 0 0 0,0 1 0 0 0,-1-1-1 0 0,1 0 1 0 0,0 1 0 0 0,0-1 0 0 0,0 0 0 0 0,-1 0 0 0 0,1 0 0 0 0,0 1 0 0 0,1-1 0 0 0,6 1 15 0 0,1 0-1 0 0,-1-1 0 0 0,0 1 0 0 0,10-2 1 0 0,-18 1-16 0 0,71-7-1301 0 0,-19 2-2629 0 0,-52 5 3869 0 0,1 0 0 0 0,-1 0 0 0 0,1 0 0 0 0,-1 0 0 0 0,0 0 0 0 0,1 0 0 0 0,-1 0 0 0 0,1 0 0 0 0,-1 0 0 0 0,1 0 0 0 0,-1 0 1 0 0,1-1-1 0 0,-1 1 0 0 0,1 0 0 0 0,-1 0 0 0 0,0 0 0 0 0,1 0 0 0 0,-1-1 0 0 0,1 1 0 0 0,-1 0 0 0 0,0 0 0 0 0,1-1 0 0 0,-1 1 0 0 0,0 0 0 0 0,1-1 0 0 0,-1 1 0 0 0,0-1 0 0 0,0 1 0 0 0,1 0 0 0 0,-1-1 0 0 0,0 1 0 0 0,0-1 0 0 0,1 1 0 0 0,-1 0 0 0 0,0-1 0 0 0,0 1 0 0 0,0-1 0 0 0,0 1 0 0 0,0-1 0 0 0,0 1 1 0 0,0-1-1 0 0,0 1 0 0 0,0-1 0 0 0,0 1 0 0 0,0 0 0 0 0,0-1 0 0 0,0 1 0 0 0,0-1 0 0 0,0 1 0 0 0,-1-1 0 0 0,1 1 0 0 0,0-1 0 0 0,-1 0 0 0 0,-20-28 447 0 0,7 11-435 0 0,13 15 123 0 0,-1 1 0 0 0,1 0 0 0 0,-1-1 1 0 0,0 1-1 0 0,0 0 0 0 0,0 0 0 0 0,0 0 1 0 0,-1 0-1 0 0,1 0 0 0 0,-1 0 0 0 0,1 1 0 0 0,-1-1 1 0 0,1 1-1 0 0,-1 0 0 0 0,0-1 0 0 0,0 1 0 0 0,1 1 1 0 0,-1-1-1 0 0,0 0 0 0 0,0 1 0 0 0,0-1 1 0 0,0 1-1 0 0,0 0 0 0 0,0 0 0 0 0,0 0 0 0 0,0 0 1 0 0,-4 1-1 0 0,1 0 114 0 0,0 0-1 0 0,0 1 1 0 0,0 0 0 0 0,0-1-1 0 0,0 2 1 0 0,0-1 0 0 0,1 1 0 0 0,-1 0-1 0 0,1 0 1 0 0,0 0 0 0 0,0 1-1 0 0,-5 4 1 0 0,10-8-151 0 0,-1 0-1 0 0,1 1 1 0 0,0-1-1 0 0,0 0 1 0 0,0 0-1 0 0,0 0 1 0 0,0 0 0 0 0,0 1-1 0 0,0-1 1 0 0,0 0-1 0 0,0 0 1 0 0,0 0-1 0 0,-1 0 1 0 0,1 1 0 0 0,0-1-1 0 0,0 0 1 0 0,0 0-1 0 0,0 0 1 0 0,0 1-1 0 0,0-1 1 0 0,1 0-1 0 0,-1 0 1 0 0,0 0 0 0 0,0 1-1 0 0,0-1 1 0 0,0 0-1 0 0,0 0 1 0 0,0 0-1 0 0,0 0 1 0 0,0 1 0 0 0,0-1-1 0 0,0 0 1 0 0,0 0-1 0 0,1 0 1 0 0,-1 0-1 0 0,0 1 1 0 0,0-1-1 0 0,0 0 1 0 0,1 0 0 0 0,10 7 299 0 0,-9-6-319 0 0,1-1-1 0 0,-1 1 0 0 0,0 0 1 0 0,1-1-1 0 0,-1 1 0 0 0,1-1 0 0 0,-1 1 1 0 0,5-1-1 0 0,10-4 24 0 0,9-3 117 0 0,-24 7 258 0 0,-11-3-60 0 0,8 2-358 0 0,-1 0 1 0 0,0 0 0 0 0,0 0 0 0 0,-1 1 0 0 0,1-1-1 0 0,0 1 1 0 0,0-1 0 0 0,0 1 0 0 0,0 0-1 0 0,0 0 1 0 0,-1 0 0 0 0,1 0 0 0 0,0 0-1 0 0,0 0 1 0 0,0 0 0 0 0,0 1 0 0 0,0-1-1 0 0,-1 1 1 0 0,1 0 0 0 0,0 0 0 0 0,0 0-1 0 0,1 0 1 0 0,-1 0 0 0 0,-2 1 0 0 0,-5 4-25 0 0,2-2 17 0 0,0 0 1 0 0,0 1-1 0 0,0 0 0 0 0,1 0 0 0 0,-1 1 0 0 0,2 0 1 0 0,-1 0-1 0 0,-6 8 0 0 0,12-14 13 0 0,0 1 1 0 0,-1-1-1 0 0,1 1 0 0 0,0-1 0 0 0,-1 1 0 0 0,1-1 1 0 0,0 1-1 0 0,0-1 0 0 0,-1 1 0 0 0,1 0 1 0 0,0-1-1 0 0,0 1 0 0 0,0-1 0 0 0,0 1 1 0 0,0-1-1 0 0,0 1 0 0 0,0-1 0 0 0,0 1 1 0 0,0 0-1 0 0,0-1 0 0 0,0 1 0 0 0,0-1 0 0 0,0 1 1 0 0,1-1-1 0 0,-1 1 0 0 0,0-1 0 0 0,0 1 1 0 0,0-1-1 0 0,1 1 0 0 0,0 0 0 0 0,0 0 7 0 0,0 0-1 0 0,0 0 1 0 0,0 0-1 0 0,1 0 1 0 0,-1 0-1 0 0,0-1 1 0 0,1 1-1 0 0,-1 0 1 0 0,1-1-1 0 0,-1 1 1 0 0,3-1-1 0 0,1 2 30 0 0,1-1 0 0 0,0 0 0 0 0,0-1 0 0 0,0 1 0 0 0,7-2 0 0 0,2-2 0 0 0,-1 0-1 0 0,1-1 0 0 0,-1-1 1 0 0,0-1-1 0 0,14-7 1 0 0,-34 10 48 0 0,1 0-1 0 0,-1 1 1 0 0,0-1 0 0 0,-12-2-1 0 0,13 4-93 0 0,1 1-1 0 0,-1 0 0 0 0,1-1 1 0 0,-1 2-1 0 0,1-1 0 0 0,0 1 1 0 0,-1-1-1 0 0,1 1 1 0 0,-1 0-1 0 0,1 1 0 0 0,0-1 1 0 0,0 1-1 0 0,0 0 0 0 0,0 0 1 0 0,0 0-1 0 0,0 0 1 0 0,-6 6-1 0 0,9-8 8 0 0,1 1-1 0 0,-1-1 1 0 0,1 0-1 0 0,0 1 1 0 0,-1-1 0 0 0,1 1-1 0 0,0-1 1 0 0,-1 1-1 0 0,1-1 1 0 0,0 1 0 0 0,0-1-1 0 0,0 1 1 0 0,-1-1-1 0 0,1 1 1 0 0,0-1 0 0 0,0 1-1 0 0,0-1 1 0 0,0 1-1 0 0,0-1 1 0 0,0 1 0 0 0,0-1-1 0 0,0 1 1 0 0,0 0-1 0 0,0-1 1 0 0,0 1 0 0 0,0-1-1 0 0,1 1 1 0 0,-1-1-1 0 0,0 1 1 0 0,0-1 0 0 0,0 1-1 0 0,1-1 1 0 0,-1 1-1 0 0,0-1 1 0 0,1 0 0 0 0,-1 1-1 0 0,0-1 1 0 0,1 1-1 0 0,-1-1 1 0 0,0 0 0 0 0,1 1-1 0 0,-1-1 1 0 0,1 0-1 0 0,-1 1 1 0 0,1-1 0 0 0,-1 0-1 0 0,1 0 1 0 0,-1 0-1 0 0,1 1 1 0 0,-1-1 0 0 0,1 0-1 0 0,-1 0 1 0 0,1 0-1 0 0,-1 0 1 0 0,1 0 0 0 0,0 0-1 0 0,36 4 11 0 0,-23-5 16 0 0,0 0 0 0 0,0-1 0 0 0,23-7 0 0 0,13-2-2 0 0,-47 10-62 0 0,-3 1 162 0 0,-1 1-124 0 0,1 0-1 0 0,-1 0 0 0 0,1-1 1 0 0,-1 1-1 0 0,0 0 1 0 0,0 0-1 0 0,1 0 0 0 0,-1-1 1 0 0,0 1-1 0 0,0 0 0 0 0,0-1 1 0 0,0 1-1 0 0,0-1 0 0 0,0 1 1 0 0,0-1-1 0 0,0 1 1 0 0,0-1-1 0 0,0 0 0 0 0,-2 1 1 0 0,2-1 6 0 0,-2 1 10 0 0,1 0 0 0 0,-1 0 0 0 0,0-1 0 0 0,0 1 0 0 0,0-1 0 0 0,0 0 0 0 0,1 0 0 0 0,-4 0 0 0 0,-18 3-43 0 0,5 3 25 0 0,13-4 14 0 0,0-1 1 0 0,1 2 0 0 0,-1-1 0 0 0,1 0 0 0 0,-1 1 0 0 0,-6 5 0 0 0,15-8-33 0 0,1 0 12 0 0,0-1 0 0 0,0 1 0 0 0,0-1 0 0 0,0 0 0 0 0,1 0 0 0 0,6-3 0 0 0,-7 2 32 0 0,0-1 0 0 0,1 0 0 0 0,-2 0 0 0 0,1 0 0 0 0,0 0 0 0 0,-1-1-1 0 0,6-5 1 0 0,-8 8-18 0 0,-1-1 0 0 0,1 1 0 0 0,0 0 0 0 0,0-1 0 0 0,-1 1 0 0 0,1-1-1 0 0,0 1 1 0 0,-1-1 0 0 0,0 1 0 0 0,1-1 0 0 0,-1 1 0 0 0,0-1-1 0 0,0 1 1 0 0,0-1 0 0 0,0 1 0 0 0,0-1 0 0 0,0 0 0 0 0,0 1 0 0 0,0-1-1 0 0,-1 1 1 0 0,1-1 0 0 0,-1 1 0 0 0,1-1 0 0 0,-1 1 0 0 0,1 0 0 0 0,-2-3-1 0 0,-21-1 82 0 0,11 3-91 0 0,9 1 1 0 0,0 1-1 0 0,0 0 1 0 0,-1 0 0 0 0,1 0 0 0 0,0 1-1 0 0,0-1 1 0 0,0 1 0 0 0,-1 0-1 0 0,1 0 1 0 0,0 0 0 0 0,0 0 0 0 0,0 0-1 0 0,0 1 1 0 0,0-1 0 0 0,-4 4-1 0 0,-15 6 32 0 0,19-10-27 0 0,-1 0 0 0 0,0 1 0 0 0,0-1 0 0 0,1 1-1 0 0,-1 0 1 0 0,1 0 0 0 0,0 0 0 0 0,-1 0 0 0 0,1 1 0 0 0,0-1 0 0 0,0 1 0 0 0,1 0 0 0 0,-4 4 0 0 0,6-7 16 0 0,7 0-134 0 0,0-1 119 0 0,1 0 0 0 0,-1 0 1 0 0,0 0-1 0 0,0-1 0 0 0,0 0 1 0 0,0-1-1 0 0,0 1 0 0 0,0-1 0 0 0,0-1 1 0 0,-1 1-1 0 0,0-1 0 0 0,9-7 1 0 0,-11 8 12 0 0,0 0 1 0 0,-1-1-1 0 0,1 0 1 0 0,-1 0-1 0 0,0 0 1 0 0,0 0-1 0 0,0 0 1 0 0,0-1 0 0 0,-1 1-1 0 0,1-1 1 0 0,-1 0-1 0 0,-1 0 1 0 0,1 0-1 0 0,-1 0 1 0 0,1 0-1 0 0,-1 0 1 0 0,-1 0-1 0 0,1 0 1 0 0,-1 0 0 0 0,0-6-1 0 0,-7-11 102 0 0,6 19-125 0 0,-1 1 0 0 0,1 0 1 0 0,1 0-1 0 0,-1-1 1 0 0,0 1-1 0 0,1 0 0 0 0,-1-1 1 0 0,0-2-1 0 0,1 5-5 0 0,-1 0 1 0 0,1 0-1 0 0,-1 0 0 0 0,1 0 0 0 0,-1 0 0 0 0,1 0 0 0 0,-1 0 1 0 0,1 1-1 0 0,-1-1 0 0 0,1 0 0 0 0,-1 0 0 0 0,1 0 1 0 0,-1 0-1 0 0,1 1 0 0 0,-1-1 0 0 0,1 0 0 0 0,0 0 0 0 0,-1 1 1 0 0,1-1-1 0 0,-1 0 0 0 0,1 1 0 0 0,-1 0 0 0 0,-4 4-11 0 0,1 1 0 0 0,-1 0 0 0 0,1-1 0 0 0,0 2 0 0 0,0-1 0 0 0,1 0 0 0 0,0 1-1 0 0,0 0 1 0 0,1-1 0 0 0,0 1 0 0 0,-2 10 0 0 0,1-5-6 0 0,2 0-1 0 0,-1-1 1 0 0,1 25-1 0 0,1-31 44 0 0,1-1 0 0 0,-1 1 0 0 0,1 0 0 0 0,0 0 0 0 0,0-1 0 0 0,0 1 0 0 0,1-1 0 0 0,-1 1 0 0 0,1-1 0 0 0,0 0 0 0 0,1 1 0 0 0,4 6 0 0 0,-7-11-7 0 0,1 1 0 0 0,-1-1 1 0 0,0 0-1 0 0,0 1 0 0 0,1-1 1 0 0,-1 0-1 0 0,0 1 0 0 0,1-1 1 0 0,-1 0-1 0 0,0 0 0 0 0,1 1 1 0 0,-1-1-1 0 0,0 0 0 0 0,1 0 1 0 0,-1 0-1 0 0,0 0 0 0 0,1 1 1 0 0,-1-1-1 0 0,1 0 0 0 0,-1 0 1 0 0,0 0-1 0 0,1 0 0 0 0,-1 0 1 0 0,1 0-1 0 0,-1 0 0 0 0,1 0 1 0 0,-1 0-1 0 0,0 0 0 0 0,1 0 1 0 0,-1 0-1 0 0,1-1 0 0 0,-1 1 0 0 0,0 0 1 0 0,1 0-1 0 0,-1 0 0 0 0,1-1 1 0 0,10-16 165 0 0,0-23 27 0 0,-9 14-64 0 0,0-37 0 0 0,-2 53-150 0 0,0 1 0 0 0,-1 0-1 0 0,-1-1 1 0 0,1 1 0 0 0,-2 0 0 0 0,1 0-1 0 0,-6-12 1 0 0,7 20-58 0 0,0 1 48 0 0,-1 0 0 0 0,0 1 0 0 0,1 0 0 0 0,-1-1 1 0 0,0 1-1 0 0,1 0 0 0 0,-1 0 0 0 0,1-1 0 0 0,0 1 1 0 0,-1 0-1 0 0,1 1 0 0 0,0-1 0 0 0,-1 0 0 0 0,1 0 0 0 0,0 0 1 0 0,0 1-1 0 0,0-1 0 0 0,0 1 0 0 0,0-1 0 0 0,0 1 0 0 0,0-1 1 0 0,0 3-1 0 0,-16 42-47 0 0,15-38 73 0 0,-4 8 12 0 0,1 0-1 0 0,1 1 0 0 0,0 0 0 0 0,-1 28 1 0 0,5-44 216 0 0,4-3-77 0 0,-1 0-142 0 0,-1 0 0 0 0,0 0 0 0 0,0 0 1 0 0,0 0-1 0 0,0-1 0 0 0,-1 1 0 0 0,1-1 0 0 0,-1 1 0 0 0,1-1 0 0 0,-1 0 0 0 0,0 0 1 0 0,2-5-1 0 0,8-46 95 0 0,-3 17-86 0 0,-5 24-28 0 0,-3 10 3 0 0,1-1-1 0 0,-1 1 1 0 0,1 0 0 0 0,0 0-1 0 0,0-1 1 0 0,0 1-1 0 0,1 0 1 0 0,-1 0-1 0 0,4-5 1 0 0,-4 8-62 0 0,-3 1-126 0 0,1-1 188 0 0,-1 1 0 0 0,1 0 0 0 0,0 0 1 0 0,0 0-1 0 0,0 0 0 0 0,-1 0 0 0 0,1 0 0 0 0,0 0 0 0 0,0 0 0 0 0,-1 3 1 0 0,1-3-5 0 0,-5 7-12 0 0,1 0 0 0 0,0 0 0 0 0,0 1 0 0 0,0 0 0 0 0,1 0 0 0 0,1 0-1 0 0,-1 0 1 0 0,-2 16 0 0 0,1-7 2 0 0,3-12-23 0 0,-8 33 9 0 0,9-38 45 0 0,1 1-1 0 0,-1 0 0 0 0,1 0 1 0 0,0-1-1 0 0,0 1 0 0 0,0 0 1 0 0,0 0-1 0 0,0-1 0 0 0,0 1 1 0 0,0 0-1 0 0,1 0 0 0 0,-1-1 1 0 0,1 1-1 0 0,-1 0 0 0 0,1-1 1 0 0,0 1-1 0 0,1 2 0 0 0,-2-3 17 0 0,16-10 137 0 0,-13 4-148 0 0,1 0 0 0 0,-1 0 0 0 0,0 0 0 0 0,0 0 0 0 0,0-1 0 0 0,-1 1 0 0 0,0-1 0 0 0,0 1 0 0 0,2-10 0 0 0,-4 12-16 0 0,4-9 21 0 0,-2 0 0 0 0,0-1 0 0 0,0 1 1 0 0,-1-1-1 0 0,-1-18 0 0 0,1 30-25 0 0,-1 0 0 0 0,0 0 1 0 0,0 0-1 0 0,0 1 0 0 0,0-1 1 0 0,0 0-1 0 0,0 0 0 0 0,0 0 1 0 0,-1 1-1 0 0,1-1 0 0 0,0 0 1 0 0,0 0-1 0 0,-1 0 0 0 0,1 1 1 0 0,0-1-1 0 0,-1 0 0 0 0,1 0 1 0 0,-1 1-1 0 0,1-1 0 0 0,-1 0 1 0 0,1 1-1 0 0,-1-1 0 0 0,1 1 0 0 0,-1-1 1 0 0,-1 0-1 0 0,1 1-6 0 0,1 0 0 0 0,-1 0-1 0 0,0 1 1 0 0,0-1 0 0 0,0 0-1 0 0,0 1 1 0 0,1-1 0 0 0,-1 0 0 0 0,0 1-1 0 0,0-1 1 0 0,1 1 0 0 0,-1 0 0 0 0,0-1-1 0 0,1 1 1 0 0,-1-1 0 0 0,1 1-1 0 0,-1 0 1 0 0,0 1 0 0 0,-24 39-190 0 0,21-31 167 0 0,-1 0 1 0 0,2 1-1 0 0,-4 16 1 0 0,6-23 38 0 0,0 0-1 0 0,1 1 1 0 0,-1-1 0 0 0,1 0 0 0 0,0 0 0 0 0,0 1 0 0 0,0-1 0 0 0,1 0 0 0 0,-1 1 0 0 0,1-1 0 0 0,0 0 0 0 0,2 5 0 0 0,0-5-16 0 0,-2-4 18 0 0,5 1 72 0 0,1 0-72 0 0,0 0 0 0 0,0 0 0 0 0,0-1-1 0 0,1 0 1 0 0,-1-1 0 0 0,0 0 0 0 0,0 0-1 0 0,0 0 1 0 0,9-4 0 0 0,19-6-66 0 0,-10 3 54 0 0,1 0-1 0 0,0 2 0 0 0,42-5 1 0 0,-57 9 269 0 0,-25 1-271 0 0,-30 0-64 0 0,29 2 42 0 0,1 1-1 0 0,0 1 1 0 0,1 0-1 0 0,-1 1 1 0 0,-14 5-1 0 0,-64 33-44 0 0,92-42 72 0 0,1 0 0 0 0,-1 0 0 0 0,0 0-1 0 0,0 0 1 0 0,0 0 0 0 0,0 1 0 0 0,0-1 0 0 0,0 0-1 0 0,0 0 1 0 0,0 0 0 0 0,0 0 0 0 0,1 0 0 0 0,-1 0 0 0 0,0 0-1 0 0,0 0 1 0 0,0 0 0 0 0,0 0 0 0 0,0 0 0 0 0,0 0 0 0 0,0 1-1 0 0,0-1 1 0 0,0 0 0 0 0,0 0 0 0 0,0 0 0 0 0,0 0 0 0 0,0 0-1 0 0,0 0 1 0 0,0 0 0 0 0,0 0 0 0 0,0 1 0 0 0,0-1 0 0 0,0 0-1 0 0,0 0 1 0 0,0 0 0 0 0,0 0 0 0 0,0 0 0 0 0,0 0-1 0 0,0 0 1 0 0,0 0 0 0 0,0 1 0 0 0,0-1 0 0 0,0 0 0 0 0,0 0-1 0 0,0 0 1 0 0,0 0 0 0 0,0 0 0 0 0,0 0 0 0 0,0 0 0 0 0,0 0-1 0 0,-1 0 1 0 0,1 0 0 0 0,0 1 0 0 0,0-1 0 0 0,0 0 0 0 0,0 0-1 0 0,0 0 1 0 0,0 0 0 0 0,0 0 0 0 0,16 0 37 0 0,1-5 30 0 0,-17 5-65 0 0,1 0-1 0 0,-1-1 1 0 0,0 1 0 0 0,1 0-1 0 0,-1 0 1 0 0,0 0-1 0 0,0-1 1 0 0,1 1-1 0 0,-1 0 1 0 0,0-1-1 0 0,0 1 1 0 0,1 0-1 0 0,-1 0 1 0 0,0-1-1 0 0,0 1 1 0 0,0 0 0 0 0,0-1-1 0 0,0 1 1 0 0,1-1-1 0 0,-1 1 1 0 0,0 0-1 0 0,0-1 1 0 0,0 1-1 0 0,0 0 1 0 0,0-1-1 0 0,0 1 1 0 0,0 0 0 0 0,0-1-1 0 0,0 1 1 0 0,0-1-1 0 0,0 1 1 0 0,0 0-1 0 0,-1-1 1 0 0,1 1-1 0 0,0 0 1 0 0,0-1-1 0 0,-1 0-4 0 0,-12-6 7 0 0,-24-7 60 0 0,30 10-56 0 0,1 0 0 0 0,-1 0 1 0 0,1 0-1 0 0,0-1 0 0 0,-9-8 0 0 0,14 11-6 0 0,0 1 0 0 0,0 0-1 0 0,0 0 1 0 0,0-1 0 0 0,0 1-1 0 0,0 0 1 0 0,0-1 0 0 0,1 1-1 0 0,-1-1 1 0 0,0 1 0 0 0,1-1-1 0 0,-1 1 1 0 0,1-1 0 0 0,0 1-1 0 0,-1-3 1 0 0,2 3 1 0 0,-1 0 0 0 0,0 0 0 0 0,1 0 0 0 0,-1-1 0 0 0,0 1 0 0 0,1 0 0 0 0,-1 0 0 0 0,1 0 0 0 0,0 0 0 0 0,-1 0 1 0 0,1 0-1 0 0,0 0 0 0 0,0 0 0 0 0,0 1 0 0 0,-1-1 0 0 0,1 0 0 0 0,0 0 0 0 0,0 1 0 0 0,0-1 0 0 0,0 0 0 0 0,0 1 0 0 0,0-1 0 0 0,0 1 0 0 0,2-1 0 0 0,5-2-29 0 0,1 1-1 0 0,-1 0 1 0 0,1 0 0 0 0,0 1-1 0 0,0 0 1 0 0,15 0-1 0 0,14-2 37 0 0,11-1 9 0 0,68 1 0 0 0,-117 3-18 0 0,-26-4 27 0 0,22 3-23 0 0,0 0 0 0 0,-1 0 0 0 0,1 0 0 0 0,0 1 0 0 0,0 0 0 0 0,-6 0 0 0 0,-4 3-32 0 0,0 0 0 0 0,1 1 1 0 0,0 0-1 0 0,0 1 0 0 0,0 0 0 0 0,0 1 0 0 0,-20 14 0 0 0,-13 5 87 0 0,41-23-42 0 0,0 0 0 0 0,-1 0 0 0 0,1 0 0 0 0,-1-1 0 0 0,-11 1-1 0 0,17-2 55 0 0,8-5-192 0 0,-8 5 121 0 0,23-15 9 0 0,1 0 0 0 0,0 2 0 0 0,1 1 0 0 0,31-11 0 0 0,-34 19 84 0 0,-22 4-90 0 0,0 0 1 0 0,0 0 0 0 0,0 0 0 0 0,0 0 0 0 0,0 0-1 0 0,0 0 1 0 0,0 0 0 0 0,0 0 0 0 0,0 1 0 0 0,0-1-1 0 0,0 0 1 0 0,0 0 0 0 0,0 0 0 0 0,0 0 0 0 0,0 0 0 0 0,0 0-1 0 0,0 0 1 0 0,0 0 0 0 0,0 0 0 0 0,0 0 0 0 0,0 0-1 0 0,0 0 1 0 0,0 0 0 0 0,0 0 0 0 0,1 0 0 0 0,-1 0-1 0 0,0 0 1 0 0,0 0 0 0 0,0 0 0 0 0,0 0 0 0 0,0 0 0 0 0,0 0-1 0 0,0 0 1 0 0,0 0 0 0 0,0 0 0 0 0,0 0 0 0 0,0 0-1 0 0,0 0 1 0 0,0 0 0 0 0,0 0 0 0 0,0 0 0 0 0,0 0 0 0 0,-13 5 51 0 0,-4 1-67 0 0,0 1 0 0 0,0 1 0 0 0,-29 17 0 0 0,29-14 28 0 0,-1-1 0 0 0,-35 13 0 0 0,50-22-26 0 0,-28 11 58 0 0,30-11-55 0 0,0-1-1 0 0,0 1 1 0 0,0-1-1 0 0,0 1 1 0 0,0 0-1 0 0,-1-1 1 0 0,2 1-1 0 0,-1 0 1 0 0,0 0-1 0 0,0 0 1 0 0,0 0-1 0 0,0 0 1 0 0,0 0-1 0 0,1 0 1 0 0,-1 0-1 0 0,0 0 1 0 0,1 0-1 0 0,-1 0 1 0 0,1 0-1 0 0,-1 1 1 0 0,1 1-1 0 0,0-2 7 0 0,1-1 1 0 0,-1 1-1 0 0,1-1 0 0 0,-1 0 0 0 0,1 1 0 0 0,-1-1 0 0 0,1 1 0 0 0,-1-1 0 0 0,1 0 0 0 0,0 0 0 0 0,-1 1 0 0 0,1-1 0 0 0,-1 0 0 0 0,1 0 0 0 0,0 0 0 0 0,-1 0 0 0 0,1 1 1 0 0,0-1-1 0 0,-1 0 0 0 0,1 0 0 0 0,0-1 0 0 0,-1 1 0 0 0,1 0 0 0 0,0 0 0 0 0,-1 0 0 0 0,2 0 0 0 0,19-3-35 0 0,-10 0 45 0 0,-1 0 0 0 0,0-1 0 0 0,1 0-1 0 0,-2 0 1 0 0,13-8 0 0 0,-10 5 10 0 0,1 1 1 0 0,-1 1-1 0 0,25-8 1 0 0,-36 13-66 0 0,-1 5-444 0 0,-1 2 345 0 0,-2 24-4781 0 0,4-28 2807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28.7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99 162 0 0,'-99'59'0'0,"194"-116"0"0,78-47 0 0,-74 44 0 0,-101 62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9:07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246 130 5121 0 0,'-12'-6'225'0'0,"8"4"93"0"0,-1 0 0 0 0,1 0 0 0 0,0 0 0 0 0,-1 0 0 0 0,1-1 0 0 0,1 0 0 0 0,-1 0 1 0 0,0 0-1 0 0,1 0 0 0 0,-1 0 0 0 0,1-1 0 0 0,0 1 0 0 0,0-1 0 0 0,-4-7 0 0 0,7 11-300 0 0,0-1 0 0 0,-1 0-1 0 0,1 1 1 0 0,-1-1 0 0 0,1 0 0 0 0,-1 1 0 0 0,1-1 0 0 0,-1 0 0 0 0,1 1 0 0 0,-1-1-1 0 0,0 1 1 0 0,1-1 0 0 0,-1 1 0 0 0,0-1 0 0 0,1 1 0 0 0,-1 0 0 0 0,0-1 0 0 0,0 1-1 0 0,1 0 1 0 0,-1-1 0 0 0,0 1 0 0 0,0 0 0 0 0,0 0 0 0 0,1 0 0 0 0,-1 0 0 0 0,0 0-1 0 0,0 0 1 0 0,0 0 0 0 0,0 0 0 0 0,-1 0 0 0 0,1 0-64 0 0,1 0 66 0 0,7 10 11 0 0,-4-8-29 0 0,-1-1 0 0 0,0 0 0 0 0,1 0 0 0 0,-1 0 1 0 0,1-1-1 0 0,-1 1 0 0 0,1 0 0 0 0,0-1 1 0 0,-1 0-1 0 0,1 0 0 0 0,-1 1 0 0 0,1-1 0 0 0,0-1 1 0 0,3 1-1 0 0,38-10 129 0 0,-34 5-8 0 0,-20 3-121 0 0,-24 8-55 0 0,24-1 73 0 0,-1 1 1 0 0,1 0-1 0 0,0 0 1 0 0,1 1 0 0 0,-14 13-1 0 0,-42 46 413 0 0,26-25-160 0 0,36-37-255 0 0,-19 20 226 0 0,21-23-229 0 0,0 0 1 0 0,0 0-1 0 0,1 0 1 0 0,-1 1-1 0 0,0-1 1 0 0,1 0-1 0 0,-1 0 1 0 0,1 0-1 0 0,0 1 1 0 0,-1-1-1 0 0,1 0 1 0 0,0 1-1 0 0,0-1 1 0 0,0 0-1 0 0,-1 1 1 0 0,1-1-1 0 0,1 0 1 0 0,-1 1-1 0 0,0-1 0 0 0,1 3 1 0 0,-1-4 2 0 0,1 1-1 0 0,-1-1 1 0 0,1 0-1 0 0,-1 1 1 0 0,1-1 0 0 0,0 0-1 0 0,-1 1 1 0 0,1-1 0 0 0,0 0-1 0 0,-1 1 1 0 0,1-1 0 0 0,0 0-1 0 0,-1 0 1 0 0,1 0-1 0 0,0 0 1 0 0,-1 0 0 0 0,1 0-1 0 0,0 0 1 0 0,-1 0 0 0 0,1 0-1 0 0,0 0 1 0 0,-1 0-1 0 0,1 0 1 0 0,0-1 0 0 0,-1 1-1 0 0,1 0 1 0 0,0 0 0 0 0,-1-1-1 0 0,1 1 1 0 0,0-1-1 0 0,21-10 290 0 0,-13 5-250 0 0,-1 0-1 0 0,-1-1 1 0 0,1 0-1 0 0,-1 0 0 0 0,0-1 1 0 0,-1 1-1 0 0,0-2 1 0 0,0 1-1 0 0,-1-1 0 0 0,0 1 1 0 0,0-2-1 0 0,4-11 1 0 0,-3 5-27 0 0,-1-1-1 0 0,0 1 1 0 0,-1-1 0 0 0,-1 0 0 0 0,-1 1 0 0 0,1-29 0 0 0,-3 45-36 0 0,0-1 0 0 0,0 0 0 0 0,1 1 0 0 0,-1-1 0 0 0,0 0 0 0 0,0 1 0 0 0,0-1 0 0 0,0 0 0 0 0,-1 1 0 0 0,1-1 0 0 0,0 0 0 0 0,0 1 0 0 0,0-1 0 0 0,0 0 0 0 0,-1 1 0 0 0,1-1 0 0 0,0 1 0 0 0,-1-1 0 0 0,1 0 0 0 0,0 1 0 0 0,-1-1 0 0 0,1 1 0 0 0,-1-1 0 0 0,1 1 0 0 0,-1-1 0 0 0,0 0 0 0 0,0 1-1 0 0,0 1-1 0 0,1-1 0 0 0,-1 0 1 0 0,0 0-1 0 0,0 0 0 0 0,1 0 1 0 0,-1 1-1 0 0,0-1 0 0 0,1 0 0 0 0,-1 1 1 0 0,0-1-1 0 0,1 0 0 0 0,-1 1 1 0 0,0-1-1 0 0,1 1 0 0 0,-1-1 1 0 0,1 1-1 0 0,-2 0 0 0 0,-22 30-138 0 0,8-3 180 0 0,1 0 1 0 0,1 1 0 0 0,-13 42-1 0 0,27-69-18 0 0,-1 1 0 0 0,0 0 0 0 0,1-1 0 0 0,-1 1 0 0 0,1 0 0 0 0,0 0 0 0 0,0-1 0 0 0,0 1 0 0 0,0 0 0 0 0,0 0 0 0 0,2 3 0 0 0,-2-5-7 0 0,0-1 1 0 0,0 1 0 0 0,0-1 0 0 0,1 1 0 0 0,-1-1 0 0 0,0 1 0 0 0,0-1 0 0 0,1 1-1 0 0,-1-1 1 0 0,0 0 0 0 0,1 1 0 0 0,-1-1 0 0 0,0 1 0 0 0,1-1 0 0 0,-1 0 0 0 0,1 0-1 0 0,-1 1 1 0 0,1-1 0 0 0,-1 0 0 0 0,0 0 0 0 0,1 1 0 0 0,-1-1 0 0 0,2 0 0 0 0,-1 0 17 0 0,0 0 1 0 0,0 0 0 0 0,0 0-1 0 0,0 0 1 0 0,0-1 0 0 0,0 1-1 0 0,0 0 1 0 0,0-1 0 0 0,0 1-1 0 0,0-1 1 0 0,0 1-1 0 0,0-1 1 0 0,0 1 0 0 0,0-1-1 0 0,2-1 1 0 0,1-3 15 0 0,1 0 0 0 0,-1-1 0 0 0,0 0 0 0 0,0 0 0 0 0,-1 0 0 0 0,1 0 0 0 0,-1 0 0 0 0,2-10 0 0 0,3 0 20 0 0,5-15-52 0 0,-2 1 1 0 0,8-34-1 0 0,-26 70-642 0 0,-5 11 533 0 0,2 0 122 0 0,1 0 1 0 0,1 1-1 0 0,0 0 1 0 0,1 1 0 0 0,1-1-1 0 0,-5 29 1 0 0,10-47-15 0 0,1 1 1 0 0,0-1-1 0 0,0 0 1 0 0,0 0-1 0 0,0 0 1 0 0,0 1-1 0 0,0-1 1 0 0,0 0-1 0 0,0 0 1 0 0,0 0-1 0 0,0 1 1 0 0,0-1-1 0 0,0 0 1 0 0,0 0-1 0 0,0 1 1 0 0,0-1-1 0 0,0 0 1 0 0,0 0-1 0 0,0 0 1 0 0,0 1-1 0 0,0-1 0 0 0,0 0 1 0 0,1 0-1 0 0,-1 0 1 0 0,0 1-1 0 0,0-1 1 0 0,0 0-1 0 0,0 0 1 0 0,0 0-1 0 0,0 0 1 0 0,1 1-1 0 0,-1-1 1 0 0,0 0-1 0 0,0 0 1 0 0,0 0-1 0 0,1 0 1 0 0,-1 0-1 0 0,0 0 1 0 0,0 0-1 0 0,0 1 1 0 0,1-1-1 0 0,-1 0 1 0 0,0 0-1 0 0,1 0 1 0 0,10-6 256 0 0,9-14-35 0 0,-10 8-417 0 0,-18 32-335 0 0,1 0 424 0 0,-27 94-3626 0 0,26-87 1222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9:24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4329 0 0,'17'4'9120'0'0,"13"9"-9916"0"0,-20-3 1172 0 0,-9-10-417 0 0,-17 9-1562 0 0,6-6 647 0 0,0 0 0 0 0,0-1 0 0 0,-13 2-1 0 0,-11 3-1126 0 0,23-5 1243 0 0,1-1-348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1:09:42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551 163 960 0 0,'32'-14'-952'0'0,"-32"14"952"0"0,1 0 0 0 0,-1 0 0 0 0,0-1 0 0 0,0 1-1 0 0,0 0 1 0 0,0 0 0 0 0,0 0 0 0 0,1 0 0 0 0,-1 0 0 0 0,0-1 0 0 0,0 1 0 0 0,0 0-1 0 0,0 0 1 0 0,0 0 0 0 0,0 0 0 0 0,0-1 0 0 0,0 1 0 0 0,0 0 0 0 0,0 0 0 0 0,0 0 0 0 0,0-1-1 0 0,0 1 1 0 0,0 0 0 0 0,0 0 0 0 0,0 0 0 0 0,0-1 0 0 0,0 1 0 0 0,0 0 0 0 0,0 0 0 0 0,0 0-1 0 0,0 0 1 0 0,0-1 0 0 0,0 1 0 0 0,0 0 0 0 0,0 0 0 0 0,0 0 0 0 0,-1 0 0 0 0,1-1-1 0 0,0 1 1 0 0,0 0 0 0 0,0 0 0 0 0,0 0 0 0 0,0 0 0 0 0,-1 0 0 0 0,1 0 0 0 0,0-1 0 0 0,0 1-1 0 0,0 0 1 0 0,0 0 0 0 0,-1 0 0 0 0,1 0 0 0 0,0 0 0 0 0,0 0 0 0 0,0 0 0 0 0,-1 0-1 0 0,-11-6 83 0 0,-51-17 3275 0 0,21 7-2920 0 0,41 16-86 0 0,-15 6 3581 0 0,16-6-3909 0 0,0 1 0 0 0,-1-1 0 0 0,1 0 0 0 0,0 0 0 0 0,-1 1 0 0 0,1-1 0 0 0,0 0 0 0 0,0 1 0 0 0,-1-1 0 0 0,1 0 0 0 0,0 1 0 0 0,0-1 0 0 0,0 0 0 0 0,-1 1 0 0 0,1-1 0 0 0,0 1 0 0 0,0-1 0 0 0,0 0 0 0 0,0 1 0 0 0,0-1 0 0 0,0 1 0 0 0,0-1 0 0 0,0 0 0 0 0,0 1 0 0 0,0-1 0 0 0,0 1 0 0 0,0-1 0 0 0,0 0 0 0 0,0 1 0 0 0,0-1 0 0 0,1 1 0 0 0,12 6 282 0 0,25-2-41 0 0,-34-4-159 0 0,66 2 334 0 0,0-2 0 0 0,82-10-1 0 0,-150 8-424 0 0,-1 1 0 0 0,1 0 0 0 0,0 0-1 0 0,0 0 1 0 0,0-1 0 0 0,0 1 0 0 0,0-1-1 0 0,-1 0 1 0 0,1 1 0 0 0,2-2 0 0 0,-4 1-10 0 0,0 1 1 0 0,0 0-1 0 0,0 0 1 0 0,0 0-1 0 0,0-1 1 0 0,0 1-1 0 0,0 0 1 0 0,0 0 0 0 0,0-1-1 0 0,0 1 1 0 0,0 0-1 0 0,0 0 1 0 0,0-1-1 0 0,0 1 1 0 0,-1 0-1 0 0,1 0 1 0 0,0 0-1 0 0,0-1 1 0 0,0 1-1 0 0,0 0 1 0 0,0 0-1 0 0,0 0 1 0 0,-1-1-1 0 0,1 1 1 0 0,0 0-1 0 0,0 0 1 0 0,0 0-1 0 0,-1 0 1 0 0,1-1 0 0 0,0 1-1 0 0,0 0 1 0 0,0 0-1 0 0,-1 0 1 0 0,1 0-1 0 0,0 0 1 0 0,0 0-1 0 0,-1 0 1 0 0,1 0-1 0 0,0 0 1 0 0,0 0-1 0 0,-1 0 1 0 0,-40-11 29 0 0,-185-15 200 0 0,175 23-63 0 0,0 2-1 0 0,-75 8 1 0 0,122-6-147 0 0,2-1-14 0 0,-1 0-1 0 0,1 0 1 0 0,-1 1-1 0 0,1-1 0 0 0,-1 1 1 0 0,1-1-1 0 0,-1 1 1 0 0,1 0-1 0 0,-1 0 0 0 0,1 0 1 0 0,0 0-1 0 0,-3 2 1 0 0,9-1 14 0 0,-1-1 1 0 0,1 1 0 0 0,0-1 0 0 0,0 0 0 0 0,0-1 0 0 0,0 1-1 0 0,5 0 1 0 0,72 3 89 0 0,162-11-1 0 0,-213 5-109 0 0,72-11-23 0 0,-99 13-23 0 0,-3-1-2 0 0,-2 0 10 0 0,-6-1 5 0 0,0-1-1 0 0,-1 1 1 0 0,1 1 0 0 0,-1 0-1 0 0,-13-1 1 0 0,-51 3-34 0 0,51 0 48 0 0,-33 2-41 0 0,1 2 0 0 0,-1 3 0 0 0,2 3 0 0 0,-66 20 0 0 0,116-30 63 0 0,0 0 1 0 0,1 0 0 0 0,-1 0 0 0 0,1 0 0 0 0,-1 0 0 0 0,1 1 0 0 0,-1-1 0 0 0,-1 3 0 0 0,4-4-6 0 0,0 0-1 0 0,-1 0 1 0 0,1 0-1 0 0,0 0 1 0 0,0 0-1 0 0,0 1 1 0 0,0-1-1 0 0,0 0 1 0 0,0 0 0 0 0,0 0-1 0 0,0 0 1 0 0,0 0-1 0 0,0 1 1 0 0,0-1-1 0 0,0 0 1 0 0,0 0-1 0 0,0 0 1 0 0,0 0-1 0 0,0 1 1 0 0,0-1 0 0 0,0 0-1 0 0,0 0 1 0 0,0 0-1 0 0,0 0 1 0 0,0 1-1 0 0,0-1 1 0 0,0 0-1 0 0,0 0 1 0 0,0 0 0 0 0,0 0-1 0 0,0 0 1 0 0,0 1-1 0 0,0-1 1 0 0,0 0-1 0 0,0 0 1 0 0,1 0-1 0 0,-1 0 1 0 0,0 0-1 0 0,0 0 1 0 0,0 1 0 0 0,0-1-1 0 0,16 5 104 0 0,30-1-57 0 0,0-2 0 0 0,90-7 0 0 0,-43 0-96 0 0,152-10 252 0 0,-245 15-199 0 0,0 0 1 0 0,0-1-1 0 0,0 1 1 0 0,0 0-1 0 0,0 0 1 0 0,0 0-1 0 0,0 0 1 0 0,0 0-1 0 0,0 0 1 0 0,0 0-1 0 0,0 0 1 0 0,0 0-1 0 0,0 0 1 0 0,0 0-1 0 0,0 0 1 0 0,0 0-1 0 0,0-1 1 0 0,0 1-1 0 0,0 0 1 0 0,0 0-1 0 0,0 0 1 0 0,0 0-1 0 0,0 0 1 0 0,0 0-1 0 0,0 0 1 0 0,0 0-1 0 0,0 0 1 0 0,0 0-1 0 0,0 0 1 0 0,0 0-1 0 0,1 0 1 0 0,-1 0-1 0 0,0 0 0 0 0,0 0 1 0 0,0 0-1 0 0,0 0 1 0 0,0 0-1 0 0,-13-3 19 0 0,-17 0-77 0 0,-199 0-140 0 0,-112 29 187 0 0,304-18-5 0 0,37-8 12 0 0,0 0-1 0 0,0 0 0 0 0,0 0 0 0 0,0 0 1 0 0,0 1-1 0 0,1-1 0 0 0,-1 0 0 0 0,0 0 1 0 0,0 0-1 0 0,0 0 0 0 0,0 0 0 0 0,0 0 1 0 0,0 0-1 0 0,0 1 0 0 0,0-1 0 0 0,0 0 0 0 0,0 0 1 0 0,0 0-1 0 0,0 0 0 0 0,1 0 0 0 0,-1 0 1 0 0,0 1-1 0 0,0-1 0 0 0,0 0 0 0 0,0 0 1 0 0,0 0-1 0 0,0 0 0 0 0,0 0 0 0 0,0 1 1 0 0,0-1-1 0 0,0 0 0 0 0,0 0 0 0 0,-1 0 1 0 0,1 0-1 0 0,0 0 0 0 0,0 1 0 0 0,0-1 1 0 0,0 0-1 0 0,0 0 0 0 0,0 0 0 0 0,0 0 1 0 0,0 0-1 0 0,0 0 0 0 0,0 0 0 0 0,0 1 1 0 0,-1-1-1 0 0,1 0 0 0 0,0 0 0 0 0,14 1 18 0 0,343-6 52 0 0,-120-16 100 0 0,-233 20-165 0 0,5 1 13 0 0,1-2 0 0 0,-1 1 1 0 0,1-1-1 0 0,9-4 0 0 0,-18 6 52 0 0,-11-2-94 0 0,0 1 0 0 0,-1 1 0 0 0,1 0-1 0 0,-1 0 1 0 0,1 1 0 0 0,-11 2-1 0 0,-12 1 9 0 0,-262 23 549 0 0,131-11-1146 0 0,106-4 656 0 0,26-4-46 0 0,142-7 285 0 0,-40 2-303 0 0,302 9 12 0 0,-223 2 131 0 0,-145-13-76 0 0,-48 1-48 0 0,-68-13-5 0 0,-74-10 96 0 0,126 14-121 0 0,1 3 0 0 0,-1 3 0 0 0,1 2 0 0 0,-1 2 0 0 0,-77 15 0 0 0,133-16 71 0 0,7-2-14 0 0,18 1-4 0 0,28-2-17 0 0,165-20 38 0 0,-117 9-93 0 0,197-11 43 0 0,-231 20 210 0 0,-198 3-268 0 0,-325 35-6 0 0,331-16 174 0 0,128-18-32 0 0,12-2-5 0 0,92-11-99 0 0,-21 1 8 0 0,217-10-14 0 0,37-4 118 0 0,-313 23-70 0 0,45-11 1 0 0,-66 12 46 0 0,-12-6-145 0 0,-32 4-37 0 0,-1 2 1 0 0,1 2-1 0 0,-76 12 0 0 0,39-4 51 0 0,-237 31 202 0 0,281-34-141 0 0,35-6 16 0 0,0 0 0 0 0,0 0 0 0 0,0 0 1 0 0,0 0-1 0 0,0 1 0 0 0,0-1 0 0 0,0 0 0 0 0,0 0 0 0 0,0 0 0 0 0,0 0 0 0 0,0 0 0 0 0,0 0 0 0 0,0 0 0 0 0,0 0 0 0 0,0 0 0 0 0,0 0 0 0 0,0 0 0 0 0,0 0 0 0 0,0 1 0 0 0,0-1 0 0 0,0 0 0 0 0,0 0 0 0 0,0 0 0 0 0,0 0 0 0 0,0 0 0 0 0,0 0 0 0 0,0 0 1 0 0,0 0-1 0 0,0 0 0 0 0,-1 0 0 0 0,1 0 0 0 0,0 0 0 0 0,0 0 0 0 0,0 0 0 0 0,0 0 0 0 0,0 1 0 0 0,0-1 0 0 0,0 0 0 0 0,0 0 0 0 0,0 0 0 0 0,0 0 0 0 0,0 0 0 0 0,0 0 0 0 0,0 0 0 0 0,0 0 0 0 0,-1 0 0 0 0,1 0 0 0 0,0 0 0 0 0,21 0 24 0 0,129-15-38 0 0,-82 7-21 0 0,61-7 6 0 0,118-12 59 0 0,-257 34-25 0 0,-12 1-73 0 0,-30 3-96 0 0,-62 10 127 0 0,-135 9-79 0 0,155-17 70 0 0,65-11 93 0 0,-24 6 15 0 0,47-5 82 0 0,17-1-105 0 0,16-3-80 0 0,124-15 61 0 0,-42 7-26 0 0,-53 2 5 0 0,154-11 71 0 0,-209 18-39 0 0,-24-4-139 0 0,-49 2 1 0 0,-81 7 0 0 0,74 3 77 0 0,1 3 0 0 0,-98 27 0 0 0,141-31 12 0 0,26-6-5 0 0,1 0 1 0 0,-1 1 0 0 0,-15 6 0 0 0,24-8 19 0 0,-1 0 0 0 0,1 0 1 0 0,0 0-1 0 0,0 0 0 0 0,0 0 1 0 0,0 0-1 0 0,0 0 0 0 0,0 0 1 0 0,0 0-1 0 0,0 0 0 0 0,0 0 1 0 0,-1 0-1 0 0,1 0 0 0 0,0 0 1 0 0,0 0-1 0 0,0 0 0 0 0,0 0 1 0 0,0 0-1 0 0,0 0 0 0 0,0 0 1 0 0,0 0-1 0 0,0 0 1 0 0,0 0-1 0 0,0 1 0 0 0,0-1 1 0 0,-1 0-1 0 0,1 0 0 0 0,0 0 1 0 0,0 0-1 0 0,0 0 0 0 0,0 0 1 0 0,0 0-1 0 0,0 0 0 0 0,0 0 1 0 0,0 0-1 0 0,0 0 0 0 0,0 1 1 0 0,0-1-1 0 0,0 0 0 0 0,0 0 1 0 0,0 0-1 0 0,0 0 0 0 0,0 0 1 0 0,0 0-1 0 0,0 0 0 0 0,0 0 1 0 0,0 0-1 0 0,0 1 0 0 0,0-1 1 0 0,0 0-1 0 0,0 0 0 0 0,0 0 1 0 0,0 0-1 0 0,0 0 0 0 0,0 0 1 0 0,1 0-1 0 0,-1 0 1 0 0,0 0-1 0 0,8 3-27 0 0,11-1 13 0 0,37-4-60 0 0,89-17 0 0 0,-81 9 101 0 0,306-28 235 0 0,-365 38-291 0 0,1-1 33 0 0,0 0-1 0 0,0 1 0 0 0,0 0 1 0 0,0 0-1 0 0,-1 1 1 0 0,1-1-1 0 0,0 1 0 0 0,0 0 1 0 0,0 1-1 0 0,-1 0 0 0 0,10 3 1 0 0,-15-4-49 0 0,0-1 28 0 0,0 1 22 0 0,-1-1 0 0 0,1 1 0 0 0,-1-1 0 0 0,1 1-1 0 0,0-1 1 0 0,-1 1 0 0 0,1-1 0 0 0,-1 1-1 0 0,1-1 1 0 0,-1 0 0 0 0,1 1 0 0 0,-1-1 0 0 0,0 0-1 0 0,1 1 1 0 0,-1-1 0 0 0,1 0 0 0 0,-1 0 0 0 0,0 0-1 0 0,1 1 1 0 0,-2-1 0 0 0,-8 3 4 0 0,-1 0 0 0 0,0-1 0 0 0,0 0-1 0 0,0-1 1 0 0,0 0 0 0 0,-16-1 0 0 0,-188-7 56 0 0,73 6-214 0 0,125 3 246 0 0,14-1 91 0 0,9-1-116 0 0,312-34 156 0 0,-284 30-235 0 0,70-13 108 0 0,-101 16-115 0 0,0 1 0 0 0,0-1 1 0 0,-1 0-1 0 0,1 0 0 0 0,0 0 0 0 0,-1-1 1 0 0,1 1-1 0 0,-1 0 0 0 0,3-3 0 0 0,-5 4 46 0 0,-2-2-98 0 0,-1-1 1 0 0,1 1 0 0 0,-1 0 0 0 0,0 0-1 0 0,0 0 1 0 0,-5-3 0 0 0,7 7 45 0 0,0-1 0 0 0,0 1 0 0 0,0 0 1 0 0,0-1-1 0 0,0 1 0 0 0,0 0 0 0 0,0-1 0 0 0,0 1 0 0 0,1 0 1 0 0,-1 0-1 0 0,1 0 0 0 0,-1 0 0 0 0,1 0 0 0 0,0 0 0 0 0,0-1 0 0 0,0 1 1 0 0,0 0-1 0 0,0 0 0 0 0,0 0 0 0 0,1 2 0 0 0,3 46-75 0 0,5 15 1342 0 0,-6-69-1065 0 0,-1 0-136 0 0,0-1 0 0 0,-1 0-1 0 0,1 1 1 0 0,-1-1-1 0 0,0 0 1 0 0,0 0-1 0 0,-1 0 1 0 0,1-8-1 0 0,-3-49 170 0 0,0 23-231 0 0,2 34-663 0 0,-2 7 272 0 0,-1 17 179 0 0,-2 30 510 0 0,5-40-261 0 0,3 60 163 0 0,-3-63-104 0 0,1 0-1 0 0,0 1 1 0 0,1-1 0 0 0,0 0-1 0 0,0 0 1 0 0,0 0 0 0 0,0 0 0 0 0,6 8-1 0 0,-7-21 297 0 0,-1 0 0 0 0,1-1 0 0 0,-1 1 0 0 0,-1-10 0 0 0,-4-29-287 0 0,1-1 0 0 0,3 0 0 0 0,5-52 0 0 0,-5 88-439 0 0,-2 16-460 0 0,-2 19 77 0 0,4 95 198 0 0,2-94 537 0 0,2 1 0 0 0,6 26 1 0 0,-1-7 118 0 0,-7-32-113 0 0,-1-8 98 0 0,1 0 0 0 0,0 0 0 0 0,0 0 0 0 0,3 10 763 0 0,-3-17-807 0 0,-1-1-1 0 0,1 0 1 0 0,-1 1-1 0 0,1-1 1 0 0,-1 0-1 0 0,0 0 1 0 0,0 1-1 0 0,0-1 0 0 0,-1-3 1 0 0,-2-41 243 0 0,4-72 0 0 0,1 5-320 0 0,-9 59-1013 0 0,-6 81 327 0 0,9 9 602 0 0,1 0 0 0 0,1 0 1 0 0,3 0-1 0 0,0 0 0 0 0,9 48 1 0 0,0-46 1121 0 0,-3-52-262 0 0,-3 9-706 0 0,-2-3-7 0 0,0 0 1 0 0,0-1-1 0 0,-1 1 0 0 0,0-1 0 0 0,-1 1 0 0 0,0-1 0 0 0,0 0 0 0 0,-1 1 0 0 0,-3-12 1 0 0,2 6-33 0 0,1-1 0 0 0,0-16 0 0 0,2-7-260 0 0,-2 30-276 0 0,0 27-150 0 0,-1 13 566 0 0,2 0 1 0 0,4 43-1 0 0,0-66 334 0 0,1-11 338 0 0,2-15-128 0 0,-3-22-199 0 0,2-68-178 0 0,0 119-1048 0 0,0 14 752 0 0,-13 65 261 0 0,19-122 413 0 0,-12 33-444 0 0,0 0 0 0 0,0 1 0 0 0,1-1 0 0 0,-1 0 0 0 0,0 0 1 0 0,1-1-1 0 0,-1 1 0 0 0,1 0 0 0 0,-1 0 0 0 0,1 0 0 0 0,-1 0 0 0 0,1 0 1 0 0,1 1-1 0 0,-1 0-7 0 0,1 1 53 0 0,8 26 111 0 0,-12-18 8 0 0,-4-12-155 0 0,-16-2-225 0 0,-11 3 103 0 0,23 14 178 0 0,9-12-59 0 0,-1 0 0 0 0,1 0-1 0 0,0-1 1 0 0,-1 1 0 0 0,1 0-1 0 0,-1-1 1 0 0,0 0 0 0 0,0 1-1 0 0,1-1 1 0 0,-1 0 0 0 0,0 0-1 0 0,0 0 1 0 0,0 0 0 0 0,0 0-1 0 0,0 0 1 0 0,0 0 0 0 0,0-1-1 0 0,-1 1 1 0 0,1-1 0 0 0,0 0-1 0 0,0 0 1 0 0,0 1 0 0 0,-1-1 0 0 0,1-1-1 0 0,0 1 1 0 0,-3-1 0 0 0,-126-4 60 0 0,39 2-108 0 0,-41 3-41 0 0,60 1 62 0 0,52-2 57 0 0,16 0-27 0 0,0 1 0 0 0,0-1 0 0 0,0 1 0 0 0,0 1 0 0 0,0-1-1 0 0,-8 2 1 0 0,13-2 79 0 0,16-4-80 0 0,1 2-17 0 0,-1 0 0 0 0,1 0 0 0 0,0 2-1 0 0,26 1 1 0 0,-20 0 12 0 0,36-2 0 0 0,-43-1 9 0 0,166-11-76 0 0,-182 13 35 0 0,-15 3-135 0 0,-180 4-227 0 0,111-7 340 0 0,-76-1 57 0 0,-66 3 107 0 0,293-5 72 0 0,311-17-311 0 0,-203 7 250 0 0,-139 8-152 0 0,-30 5-153 0 0,-26 5 14 0 0,-11 0 63 0 0,0-1 0 0 0,-55 0 0 0 0,-12 1 50 0 0,27 1 77 0 0,-43 7-35 0 0,63-8 20 0 0,51-5 20 0 0,21 0-51 0 0,54-5-10 0 0,374-28-316 0 0,-396 27 338 0 0,45-4-45 0 0,-80 12-83 0 0,-26 4-108 0 0,-30 5-93 0 0,0-7 277 0 0,-222 16-95 0 0,100-10 270 0 0,88-1 244 0 0,72-9-351 0 0,0-1-1 0 0,0 0 1 0 0,0 0-1 0 0,0 1 1 0 0,0-1-1 0 0,1 0 1 0 0,-1 0-1 0 0,0 1 1 0 0,0-1-1 0 0,0 0 1 0 0,1 0-1 0 0,-1 1 1 0 0,0-1 0 0 0,1 0-1 0 0,-1 1 1 0 0,1-1-1 0 0,-1 0 1 0 0,1 1-1 0 0,-1-1 1 0 0,1 1-1 0 0,-1-1 1 0 0,1 1-1 0 0,0-1 1 0 0,0 0-1 0 0,22-4-30 0 0,0 0 0 0 0,0 2-1 0 0,0 0 1 0 0,0 1-1 0 0,1 2 1 0 0,-1 0-1 0 0,0 2 1 0 0,1 0 0 0 0,-1 2-1 0 0,27 7 1 0 0,-49-11 92 0 0,-1 2-208 0 0,0-2 146 0 0,0 1 1 0 0,0-1-1 0 0,0 1 1 0 0,0-1-1 0 0,-1 0 1 0 0,1 1-1 0 0,0-1 1 0 0,0 0-1 0 0,0 1 1 0 0,0-1-1 0 0,0 0 1 0 0,-1 1-1 0 0,1-1 1 0 0,0 0-1 0 0,0 0 0 0 0,-1 1 1 0 0,1-1-1 0 0,0 0 1 0 0,0 0-1 0 0,-1 1 1 0 0,1-1-1 0 0,0 0 1 0 0,-1 0-1 0 0,1 0 1 0 0,0 0-1 0 0,-1 1 1 0 0,1-1-1 0 0,0 0 1 0 0,-1 0-1 0 0,1 0 1 0 0,-1 0-1 0 0,1 0 1 0 0,-7 3-127 0 0,0 0 1 0 0,1-1 0 0 0,-1 1 0 0 0,0-1 0 0 0,0-1-1 0 0,-1 0 1 0 0,1 0 0 0 0,-12 0 0 0 0,-137 0-1272 0 0,103-3 1388 0 0,25 2 58 0 0,-33-5 1 0 0,-230-51 1163 0 0,277 50-1119 0 0,-8-2 413 0 0,22 8-512 0 0,1 0 1 0 0,-1 0 0 0 0,0 0 0 0 0,1 0-1 0 0,-1 0 1 0 0,1 0 0 0 0,-1 0 0 0 0,0 0-1 0 0,1 0 1 0 0,-1-1 0 0 0,1 1 0 0 0,-1 0-1 0 0,0 0 1 0 0,1-1 0 0 0,-1 1 0 0 0,0 0-1 0 0,1 0 1 0 0,-1-1 0 0 0,0 1 0 0 0,0 0-1 0 0,1-1 1 0 0,-1 1 0 0 0,0-1 0 0 0,1 1 2 0 0,-1-1 0 0 0,0 1 1 0 0,1-1-1 0 0,-1 1 1 0 0,1-1-1 0 0,-1 1 0 0 0,1-1 1 0 0,-1 1-1 0 0,1 0 1 0 0,-1-1-1 0 0,1 1 0 0 0,-1 0 1 0 0,1-1-1 0 0,-1 1 1 0 0,1 0-1 0 0,0 0 0 0 0,-1 0 1 0 0,1-1-1 0 0,-1 1 1 0 0,1 0-1 0 0,0 0 0 0 0,0 0 1 0 0,49 3 48 0 0,-51-3-43 0 0,1 0 0 0 0,-1 0 0 0 0,1 0 0 0 0,0 0 1 0 0,-1 0-1 0 0,1 0 0 0 0,0 0 0 0 0,-1 0 0 0 0,1 0 1 0 0,-1 0-1 0 0,1 0 0 0 0,0 0 0 0 0,-1 0 1 0 0,1 0-1 0 0,0 0 0 0 0,-1 0 0 0 0,1 0 0 0 0,0 0 1 0 0,-1-1-1 0 0,1 1 0 0 0,0 0 0 0 0,-1 0 1 0 0,1 0-1 0 0,0-1 0 0 0,-1 1 0 0 0,1 0 0 0 0,0 0 1 0 0,0-1-1 0 0,-1 1 0 0 0,1 0 0 0 0,0-1 0 0 0,0 1 1 0 0,0 0-1 0 0,-1-1 0 0 0,1 1 0 0 0,0 0 1 0 0,0-1-1 0 0,0 1 0 0 0,0 0 0 0 0,0-1 0 0 0,0 1 1 0 0,0-1-1 0 0,-12-39 140 0 0,3 1-99 0 0,8 24-79 0 0,-8-12 48 0 0,9 27-18 0 0,0 0 1 0 0,0 0-1 0 0,0-1 0 0 0,0 1 0 0 0,0 0 1 0 0,0 0-1 0 0,0 0 0 0 0,0-1 0 0 0,0 1 1 0 0,0 0-1 0 0,0 0 0 0 0,0 0 0 0 0,0-1 1 0 0,0 1-1 0 0,0 0 0 0 0,1 0 0 0 0,-1 0 1 0 0,0 0-1 0 0,0-1 0 0 0,0 1 0 0 0,0 0 1 0 0,0 0-1 0 0,0 0 0 0 0,1 0 0 0 0,-1 0 1 0 0,0-1-1 0 0,0 1 0 0 0,0 0 0 0 0,0 0 1 0 0,1 0-1 0 0,-1 0 0 0 0,0 0 0 0 0,0 0 1 0 0,0 0-1 0 0,0 0 0 0 0,1 0 0 0 0,-1 0 0 0 0,0 0 1 0 0,0 0-1 0 0,0 0 0 0 0,1 0 0 0 0,-1 0 1 0 0,0 0-1 0 0,0 0 0 0 0,0 0 0 0 0,1 0 1 0 0,-1 0-1 0 0,0 0 0 0 0,0 0 0 0 0,0 0 1 0 0,1 0-1 0 0,-1 0 0 0 0,0 0 0 0 0,0 0 1 0 0,0 0-1 0 0,0 1 0 0 0,1-1 0 0 0,-1 0 1 0 0,0 0-1 0 0,-4 6-9 0 0,1 0 0 0 0,0 0 0 0 0,0 0 0 0 0,0 1 0 0 0,1-1 0 0 0,0 1 0 0 0,0 0 0 0 0,-1 11 0 0 0,0 2 213 0 0,0 37 1 0 0,4-51-134 0 0,-1-1 0 0 0,1 0 0 0 0,0 0 1 0 0,1 0-1 0 0,0 0 0 0 0,-1 0 0 0 0,1 0 0 0 0,1-1 0 0 0,-1 1 1 0 0,1-1-1 0 0,4 6 0 0 0,-4-4 112 0 0,-8-22 593 0 0,0 1-1 0 0,-4-26 0 0 0,4-86-653 0 0,5 101-318 0 0,3 43-929 0 0,-2-14 1098 0 0,-1-1 0 0 0,1 1-1 0 0,-1-1 1 0 0,1 1 0 0 0,-1 0 0 0 0,0-1 0 0 0,0 1 0 0 0,0 0-1 0 0,-1 4 1 0 0,-1-2 14 0 0,0 0 0 0 0,1 0-1 0 0,0 0 1 0 0,1 1 0 0 0,-1-1-1 0 0,1 0 1 0 0,0 1 0 0 0,0-1-1 0 0,0 0 1 0 0,1 1 0 0 0,0-1-1 0 0,0 0 1 0 0,2 6 0 0 0,19 80 362 0 0,-20-84-226 0 0,0-1 0 0 0,1 1 0 0 0,0-1 0 0 0,8 11 0 0 0,-6-42 1068 0 0,-6 11-1092 0 0,0 1 1 0 0,-6-25-1 0 0,4 23 29 0 0,-3-30 0 0 0,0 2-121 0 0,5 34-13 0 0,-1 0 0 0 0,1 0 0 0 0,1 0 0 0 0,-1 0 0 0 0,3-14 0 0 0,-3 15-262 0 0,-3 11-239 0 0,-5 13 66 0 0,6 4 322 0 0,1 0 0 0 0,0 1 0 0 0,2-1 1 0 0,3 38-1 0 0,0 10 118 0 0,-2-60 45 0 0,-1 1-1 0 0,1 0 1 0 0,1-1 0 0 0,-1 1-1 0 0,1-1 1 0 0,1 0 0 0 0,5 13-1 0 0,-7-19 888 0 0,6-23-540 0 0,-6 18-365 0 0,-1 0 0 0 0,1 1 0 0 0,-1-1 0 0 0,0 0 0 0 0,0 0 0 0 0,0 1 0 0 0,-1-1 0 0 0,1 0 0 0 0,-1 1 0 0 0,1-1 0 0 0,-1 0 0 0 0,0 1 0 0 0,0-1 0 0 0,0 1 0 0 0,-3-5 0 0 0,-4-14 49 0 0,3-8-156 0 0,-7-21 73 0 0,8 40-5 0 0,-5-16 10 0 0,9 25 0 0 0,-1-1 0 0 0,1 1 1 0 0,0 0-1 0 0,0 0 0 0 0,0 0 0 0 0,0-1 1 0 0,0 1-1 0 0,0 0 0 0 0,0 0 0 0 0,0 0 1 0 0,1-1-1 0 0,-1 1 0 0 0,0 0 0 0 0,1 0 0 0 0,-1 0 1 0 0,1 0-1 0 0,-1 0 0 0 0,2-2 0 0 0,0 1-14 0 0,0 0 0 0 0,-1-1-1 0 0,1 1 1 0 0,1 0 0 0 0,-1 0-1 0 0,0 1 1 0 0,0-1 0 0 0,1 0-1 0 0,-1 1 1 0 0,1 0 0 0 0,-1-1-1 0 0,1 1 1 0 0,0 0 0 0 0,-1 0-1 0 0,1 1 1 0 0,0-1 0 0 0,0 0-1 0 0,0 1 1 0 0,-1 0 0 0 0,7 0-1 0 0,205-11-204 0 0,-204 10 233 0 0,6 1-36 0 0,0-1-1 0 0,26-4 0 0 0,-41 5 2 0 0,-4-1-245 0 0,-12-3 44 0 0,-1 1 0 0 0,0 1 1 0 0,0 1-1 0 0,-23 0 0 0 0,-13-1 74 0 0,-23-6 73 0 0,33 3 28 0 0,0 1 0 0 0,-51 3 0 0 0,70 3 23 0 0,22-2 61 0 0,4 1-25 0 0,7 1 9 0 0,1 0-1 0 0,0 0 1 0 0,0-1-1 0 0,0-1 1 0 0,0 0-1 0 0,0 0 1 0 0,12-3 0 0 0,15 1-6 0 0,127-6-5 0 0,-137 5 42 0 0,-1-1 0 0 0,0-2 0 0 0,0 0 0 0 0,26-11 0 0 0,-52 16-169 0 0,-6 2 2 0 0,-19 4-93 0 0,-33 9 46 0 0,17-5 152 0 0,0-2 0 0 0,-1-2 0 0 0,0-1 0 0 0,0-2 0 0 0,-61-5 0 0 0,299 11-314 0 0,-47-7 334 0 0,-98-3 84 0 0,96-18-1 0 0,-147 20-20 0 0,-280 14-736 0 0,59-11 805 0 0,219-3-27 0 0,15 1-80 0 0,366 18-89 0 0,-376-19 65 0 0,224 6 44 0 0,-156-8 80 0 0,81-11 0 0 0,-148 13-122 0 0,-4 0 4 0 0,1-1 1 0 0,-1 1 0 0 0,0 0 0 0 0,1 0 0 0 0,-1 0-1 0 0,0-1 1 0 0,1 1 0 0 0,-1-1 0 0 0,0 1 0 0 0,1-1 0 0 0,-1 1-1 0 0,0-1 1 0 0,0 0 0 0 0,2-1 0 0 0,-3 2 29 0 0,-12-1-134 0 0,-194-2-294 0 0,-10 1 420 0 0,144-3-71 0 0,19 0 15 0 0,-1 3 0 0 0,-60 5-1 0 0,105-2 22 0 0,5-1 8 0 0,-1 0-1 0 0,1 1 0 0 0,-1 0 1 0 0,1-1-1 0 0,0 1 1 0 0,-9 4-1 0 0,39 2-38 0 0,127 6 0 0 0,-22-3-38 0 0,205 17 248 0 0,-465-21-969 0 0,-283-29 610 0 0,117 6 434 0 0,294 17-210 0 0,10 1-26 0 0,1 0 0 0 0,-1 0 0 0 0,1-1 0 0 0,11-1 0 0 0,4 0-79 0 0,179 0 135 0 0,217 2-118 0 0,-398 3 84 0 0,-22-2-6 0 0,-13 1-119 0 0,-340 23-227 0 0,327-24 342 0 0,-2 0 89 0 0,1 1 1 0 0,-29 7-1 0 0,75-7-10 0 0,188 5 314 0 0,-170-6-175 0 0,-38-2-229 0 0,-4 0-116 0 0,-208-11-43 0 0,83 7 223 0 0,88 4-26 0 0,151 3-16 0 0,-94-4-156 0 0,-1-1 0 0 0,1 0-1 0 0,16-6 1 0 0,-32 6-114 0 0,-7 0 113 0 0,-10-1-69 0 0,-16 5 66 0 0,1 1-1 0 0,-1 1 1 0 0,1 2-1 0 0,-44 13 1 0 0,75-18 122 0 0,-1-1 6 0 0,0 1-1 0 0,0-1 1 0 0,0 1 0 0 0,0 0 0 0 0,0 0-1 0 0,1 0 1 0 0,-1 0 0 0 0,0 0-1 0 0,0 0 1 0 0,1 0 0 0 0,-1 0 0 0 0,0 1-1 0 0,-2 2 1 0 0,4-3 121 0 0,6 3-173 0 0,-1 1 36 0 0,-1-1-1 0 0,0 0 0 0 0,0 1 0 0 0,0 0 0 0 0,0 0 0 0 0,-1 0 0 0 0,0 1 0 0 0,0-1 0 0 0,0 1 0 0 0,2 9 0 0 0,-3-11 22 0 0,-1-1-1 0 0,1 1 0 0 0,0-1 0 0 0,0 1 0 0 0,0-1 1 0 0,0 0-1 0 0,4 4 0 0 0,-5-6 6 0 0,0 0 0 0 0,-1-1 1 0 0,1 1-1 0 0,0 0 0 0 0,0-1 0 0 0,-1 1 0 0 0,1 0 0 0 0,0-1 0 0 0,0 1 1 0 0,0-1-1 0 0,0 0 0 0 0,0 1 0 0 0,0-1 0 0 0,0 0 0 0 0,0 1 1 0 0,0-1-1 0 0,0 0 0 0 0,0 0 0 0 0,0 0 0 0 0,0 0 0 0 0,0 0 1 0 0,0 0-1 0 0,0 0 0 0 0,0 0 0 0 0,0 0 0 0 0,0-1 0 0 0,0 1 0 0 0,0 0 1 0 0,0-1-1 0 0,0 1 0 0 0,0 0 0 0 0,1-2 0 0 0,-2 2 134 0 0,-1-16 50 0 0,0 12-214 0 0,0-1 1 0 0,-1 0 0 0 0,1 1 0 0 0,-1-1 0 0 0,0 1-1 0 0,-1 0 1 0 0,1 0 0 0 0,-1 0 0 0 0,-4-6 0 0 0,-1-1 6 0 0,5 7 4 0 0,1 1-1 0 0,-1-1 0 0 0,0 1 1 0 0,0 0-1 0 0,-6-6 1 0 0,-9-12 31 0 0,17 20-27 0 0,1 0 1 0 0,-1 0-1 0 0,1 1 0 0 0,-1-1 0 0 0,1 0 0 0 0,0 0 0 0 0,-1 0 0 0 0,1 0 0 0 0,0 0 1 0 0,0 0-1 0 0,-1 0 0 0 0,1 0 0 0 0,0 0 0 0 0,0 0 0 0 0,0 0 0 0 0,0 0 0 0 0,1 0 1 0 0,-1 0-1 0 0,0 0 0 0 0,0 0 0 0 0,0 0 0 0 0,1 0 0 0 0,-1 0 0 0 0,1 0 0 0 0,-1 0 1 0 0,0 0-1 0 0,1 1 0 0 0,1-3 0 0 0,-2 3 18 0 0,-1 0-159 0 0,1 0 118 0 0,-1 0-1 0 0,1 0 1 0 0,-1 0-1 0 0,1 0 1 0 0,-1 0 0 0 0,0 0-1 0 0,1 0 1 0 0,-1 1 0 0 0,1-1-1 0 0,-1 0 1 0 0,1 0 0 0 0,-1 0-1 0 0,1 1 1 0 0,-1-1-1 0 0,1 0 1 0 0,-1 1 0 0 0,1-1-1 0 0,-1 1 1 0 0,1-1 0 0 0,-1 0-1 0 0,1 1 1 0 0,0-1 0 0 0,-1 1-1 0 0,1-1 1 0 0,0 1 0 0 0,-1-1-1 0 0,1 1 1 0 0,0 0-1 0 0,-3 6 3 0 0,1 0-1 0 0,0 0 1 0 0,1 0-1 0 0,-1 0 0 0 0,1 1 1 0 0,1-1-1 0 0,-1 0 0 0 0,2 12 1 0 0,-1-18 23 0 0,-5 33 93 0 0,5-32-77 0 0,-1 0 0 0 0,1-1-1 0 0,-1 1 1 0 0,0 0 0 0 0,1-1-1 0 0,-1 1 1 0 0,0-1 0 0 0,0 1 0 0 0,0-1-1 0 0,0 0 1 0 0,0 1 0 0 0,0-1 0 0 0,0 0-1 0 0,0 1 1 0 0,-1-1 0 0 0,-1 1-1 0 0,0-1 476 0 0,-4 1-37 0 0,7-2-454 0 0,0 0 0 0 0,0 0-1 0 0,0 1 1 0 0,0-1 0 0 0,0 0-1 0 0,0 0 1 0 0,0 0 0 0 0,0 0-1 0 0,0 1 1 0 0,0-1 0 0 0,0 0 0 0 0,0 0-1 0 0,0 0 1 0 0,0 0 0 0 0,0 0-1 0 0,1 1 1 0 0,-1-1 0 0 0,0 0-1 0 0,0 0 1 0 0,0 0 0 0 0,0 0 0 0 0,0 0-1 0 0,0 0 1 0 0,0 0 0 0 0,0 1-1 0 0,0-1 1 0 0,1 0 0 0 0,-1 0-1 0 0,0 0 1 0 0,0 0 0 0 0,0 0-1 0 0,0 0 1 0 0,0 0 0 0 0,0 0 0 0 0,1 0-1 0 0,-1 0 1 0 0,0 0 0 0 0,0 0-1 0 0,0 0 1 0 0,0 0 0 0 0,0 0-1 0 0,1 0 1 0 0,-1 0 0 0 0,0 0 0 0 0,0 0-1 0 0,0 0 1 0 0,0 0 0 0 0,1 0-1 0 0,-1 0 1 0 0,0 0 0 0 0,0 0-1 0 0,16 3 60 0 0,0 0 0 0 0,0-1-1 0 0,0-1 1 0 0,1-1 0 0 0,-1 0 0 0 0,0-1-1 0 0,23-4 1 0 0,9 0-49 0 0,54-4 43 0 0,-44 2-36 0 0,112 3-1 0 0,-134 1 55 0 0,-31 2-63 0 0,0 1 0 0 0,1-1 0 0 0,-1 1 1 0 0,0 0-1 0 0,0 0 0 0 0,0 0 1 0 0,9 2-1 0 0,-13-1-31 0 0,-7 0-58 0 0,1-1 49 0 0,0 1-1 0 0,-1-1 1 0 0,1 0 0 0 0,0 0-1 0 0,-1 0 1 0 0,1-1-1 0 0,-10-2 1 0 0,-6 1-54 0 0,-47-1-7 0 0,1 4 0 0 0,-1 3 1 0 0,-110 19-1 0 0,55-10 126 0 0,62-9-100 0 0,37 1 275 0 0,23-2-6 0 0,13-3-150 0 0,221 2-60 0 0,0 0 3 0 0,-142-3 193 0 0,80-6 121 0 0,-323 23-1166 0 0,20-15 736 0 0,2-1-5 0 0,45 4 447 0 0,84-4-152 0 0,10 3 23 0 0,14 0-113 0 0,-1-2 0 0 0,1-1 0 0 0,31-3 0 0 0,-10 1-23 0 0,105-2-70 0 0,99-5-37 0 0,-246 9 52 0 0,208-11 360 0 0,-204 11-377 0 0,4 0 8 0 0,-10 0 4 0 0,0 0 1 0 0,0 0-1 0 0,0 0 1 0 0,0 0-1 0 0,0 0 1 0 0,0 0-1 0 0,0 0 1 0 0,0 0-1 0 0,0 0 1 0 0,0 0-1 0 0,0 0 1 0 0,0 0-1 0 0,0 0 0 0 0,0 0 1 0 0,0 0-1 0 0,0 0 1 0 0,-1 0-1 0 0,1 0 1 0 0,0-1-1 0 0,0 1 1 0 0,0 0-1 0 0,0 0 1 0 0,0 0-1 0 0,0 0 1 0 0,0 0-1 0 0,0 0 1 0 0,0 0-1 0 0,0 0 1 0 0,0 0-1 0 0,0 0 0 0 0,0 0 1 0 0,0 0-1 0 0,0 0 1 0 0,0-1-1 0 0,0 1 1 0 0,0 0-1 0 0,0 0 1 0 0,0 0-1 0 0,0 0 1 0 0,0 0-1 0 0,0 0 1 0 0,1 0-1 0 0,-1 0 1 0 0,0 0-1 0 0,0 0 1 0 0,0 0-1 0 0,0 0 0 0 0,0 0 1 0 0,-4-3 22 0 0,0 0-1 0 0,0 0 1 0 0,0 0-1 0 0,1-1 1 0 0,-1 1-1 0 0,1-1 1 0 0,0 0 0 0 0,-5-6-1 0 0,4 4-8 0 0,1 1 12 0 0,-1-1-1 0 0,1 1 1 0 0,0 0 0 0 0,0-1 0 0 0,0 0 0 0 0,-1-6 0 0 0,-6-12-14 0 0,-3-1-1 0 0,4 7-390 0 0,-1 1 1 0 0,0 0 0 0 0,-1 0-1 0 0,-20-23 1 0 0,29 38-9 0 0,-1 0 1 0 0,1 0-1 0 0,0 0 1 0 0,-1 1-1 0 0,1-1 0 0 0,-1 1 1 0 0,-5-3-1 0 0,-5 0-2394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29.1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25 210 0 0,'-25'15'0'0,"43"-25"0"0,334-202 0 0,-348 210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29.5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1 214 0 0,'352'-212'0'0,"-348"210"0"0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5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34 960 0 0,'0'0'-233'0'0,"-24"-2"194"0"0,1 7 2482 0 0,22-5-2321 0 0,1 0 0 0 0,-1 0-1 0 0,0 0 1 0 0,1 0-1 0 0,-1 0 1 0 0,0 0 0 0 0,1 1-1 0 0,-1-1 1 0 0,1 0-1 0 0,-1 0 1 0 0,0 1 0 0 0,1-1-1 0 0,-1 0 1 0 0,1 1-1 0 0,-1-1 1 0 0,1 0 0 0 0,-1 1-1 0 0,1-1 1 0 0,-1 1 0 0 0,1-1-1 0 0,-1 1 1 0 0,1-1-1 0 0,0 1 1 0 0,-1 0 0 0 0,1-1-1 0 0,0 1 1 0 0,0-1-1 0 0,-1 1 1 0 0,1 0 0 0 0,0-1-1 0 0,0 2 1 0 0,29-7 1562 0 0,-26 4-1550 0 0,110-31 622 0 0,-132 39-932 0 0,14-4-107 0 0,-1 0 0 0 0,1-1 0 0 0,-1 0 0 0 0,0 0 0 0 0,0-1 0 0 0,0 0-1 0 0,-12 1 1 0 0,10-3 298 0 0,4 0-1 0 0,0 1 1 0 0,-1-1-1 0 0,1 1 0 0 0,0 0 1 0 0,-1 0-1 0 0,1 0 1 0 0,0 1-1 0 0,-1-1 0 0 0,-4 2 472 0 0,36-5 333 0 0,-6 0-658 0 0,-1 0 1 0 0,0-2 0 0 0,0 0 0 0 0,22-9 0 0 0,-39 12 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5T10:00:5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 1512 0 0,'0'0'74'0'0,"0"0"0"0"0,0 0 0 0 0,0 0 0 0 0,0 0 0 0 0,-1 0 0 0 0,1 0 0 0 0,0 0 0 0 0,0 0 0 0 0,0 1 0 0 0,0-1 0 0 0,0 0 0 0 0,0 0 0 0 0,0 0 0 0 0,0 0 0 0 0,-1 0 0 0 0,1 0 0 0 0,0 0 0 0 0,0 0 0 0 0,0 0 0 0 0,0 0 0 0 0,0 0 0 0 0,0 0 0 0 0,-1 0 0 0 0,1 0 0 0 0,0 0 0 0 0,0 0 0 0 0,0 0 0 0 0,0 0 0 0 0,0 0 0 0 0,0 0 0 0 0,-1 0 0 0 0,1 0 0 0 0,0 0-1 0 0,0 0 1 0 0,0 0 0 0 0,0 0 0 0 0,0 0 0 0 0,0 0 0 0 0,0 0 0 0 0,-1 0 0 0 0,1-1 0 0 0,0 1 0 0 0,0 0 0 0 0,0 0 0 0 0,0 0 0 0 0,0 0 0 0 0,0 0 0 0 0,0 0 0 0 0,0 0 0 0 0,0 0 0 0 0,0-1 0 0 0,0 1 0 0 0,0 0 0 0 0,0 0 0 0 0,-1 0 0 0 0,1 0 0 0 0,0 0 0 0 0,0 0 0 0 0,0-1 0 0 0,0 1 0 0 0,0 0 0 0 0,0 0 0 0 0,0 0 0 0 0,0 0 0 0 0,1-1 0 0 0,-14 17 891 0 0,-9 23-1045 0 0,17-30 123 0 0,4-7-46 0 0,0 0 0 0 0,-1 0 0 0 0,1 0 0 0 0,0 0 0 0 0,0 1 0 0 0,1-1-1 0 0,-1 0 1 0 0,0 1 0 0 0,1-1 0 0 0,-1 0 0 0 0,1 4 0 0 0,16-31-2867 0 0,-14 19 2688 0 0,1 1 1 0 0,0 0-1 0 0,1 0 1 0 0,-1 1 0 0 0,1-1-1 0 0,0 1 1 0 0,6-6 0 0 0,7-8 1334 0 0,-14 12 996 0 0,-9 8-708 0 0,-10 8-623 0 0,9-1-661 0 0,0 0 1 0 0,0 1-1 0 0,0 0 0 0 0,-5 13 1 0 0,-16 23-165 0 0,28-46 127 0 0,2-3-203 0 0,1 0-1 0 0,-1 0 1 0 0,-1 0 0 0 0,1 0 0 0 0,0 0-1 0 0,-1 0 1 0 0,2-5 0 0 0,-2 7 78 0 0,4-13-116 0 0,-3 8 93 0 0,0 1-1 0 0,0-1 1 0 0,0 0 0 0 0,1 1-1 0 0,0 0 1 0 0,0-1-1 0 0,0 1 1 0 0,1 0-1 0 0,7-7 1 0 0,-10 11 36 0 0,0 1 16 0 0,-27 42 74 0 0,4-7-2333 0 0,18-28 1007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c50a408bdc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c50a408bdc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>
          <a:extLst>
            <a:ext uri="{FF2B5EF4-FFF2-40B4-BE49-F238E27FC236}">
              <a16:creationId xmlns:a16="http://schemas.microsoft.com/office/drawing/2014/main" id="{6BC155E1-F6D2-B33A-55C9-50C25C041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c3f39c37e4_0_216:notes">
            <a:extLst>
              <a:ext uri="{FF2B5EF4-FFF2-40B4-BE49-F238E27FC236}">
                <a16:creationId xmlns:a16="http://schemas.microsoft.com/office/drawing/2014/main" id="{00E6AC5B-5860-54FE-DFF1-E00FC9EDD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c3f39c37e4_0_216:notes">
            <a:extLst>
              <a:ext uri="{FF2B5EF4-FFF2-40B4-BE49-F238E27FC236}">
                <a16:creationId xmlns:a16="http://schemas.microsoft.com/office/drawing/2014/main" id="{C1B8C018-1317-1B40-01B8-C8B19901C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86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>
          <a:extLst>
            <a:ext uri="{FF2B5EF4-FFF2-40B4-BE49-F238E27FC236}">
              <a16:creationId xmlns:a16="http://schemas.microsoft.com/office/drawing/2014/main" id="{57AA1773-2747-5D19-FC50-20C45DEF9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c3f39c37e4_0_216:notes">
            <a:extLst>
              <a:ext uri="{FF2B5EF4-FFF2-40B4-BE49-F238E27FC236}">
                <a16:creationId xmlns:a16="http://schemas.microsoft.com/office/drawing/2014/main" id="{AAFDA7B7-5FDD-6F96-A8DA-30486DEE49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c3f39c37e4_0_216:notes">
            <a:extLst>
              <a:ext uri="{FF2B5EF4-FFF2-40B4-BE49-F238E27FC236}">
                <a16:creationId xmlns:a16="http://schemas.microsoft.com/office/drawing/2014/main" id="{2A007A99-EEC9-1ADF-AD78-027DAFA178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853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c3f39c37e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c3f39c37e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>
          <a:extLst>
            <a:ext uri="{FF2B5EF4-FFF2-40B4-BE49-F238E27FC236}">
              <a16:creationId xmlns:a16="http://schemas.microsoft.com/office/drawing/2014/main" id="{58A8BB19-74C6-1F6C-5239-C878B3AC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c3f39c37e4_0_216:notes">
            <a:extLst>
              <a:ext uri="{FF2B5EF4-FFF2-40B4-BE49-F238E27FC236}">
                <a16:creationId xmlns:a16="http://schemas.microsoft.com/office/drawing/2014/main" id="{0609B36F-8564-3B8F-1B34-AF01180444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c3f39c37e4_0_216:notes">
            <a:extLst>
              <a:ext uri="{FF2B5EF4-FFF2-40B4-BE49-F238E27FC236}">
                <a16:creationId xmlns:a16="http://schemas.microsoft.com/office/drawing/2014/main" id="{8718605A-DC13-28BB-CC18-932964FC5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9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>
          <a:extLst>
            <a:ext uri="{FF2B5EF4-FFF2-40B4-BE49-F238E27FC236}">
              <a16:creationId xmlns:a16="http://schemas.microsoft.com/office/drawing/2014/main" id="{BC6F0BA7-836B-071F-DFD8-93A9300A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3f39c37e4_0_735:notes">
            <a:extLst>
              <a:ext uri="{FF2B5EF4-FFF2-40B4-BE49-F238E27FC236}">
                <a16:creationId xmlns:a16="http://schemas.microsoft.com/office/drawing/2014/main" id="{9EA062D8-9A54-D145-22F4-53ACD7E5D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3f39c37e4_0_735:notes">
            <a:extLst>
              <a:ext uri="{FF2B5EF4-FFF2-40B4-BE49-F238E27FC236}">
                <a16:creationId xmlns:a16="http://schemas.microsoft.com/office/drawing/2014/main" id="{F96BF5C5-2856-23BA-4A8A-AD998F58C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100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>
          <a:extLst>
            <a:ext uri="{FF2B5EF4-FFF2-40B4-BE49-F238E27FC236}">
              <a16:creationId xmlns:a16="http://schemas.microsoft.com/office/drawing/2014/main" id="{51ECC94E-0EF0-041D-25A1-566CF7A8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3f39c37e4_0_735:notes">
            <a:extLst>
              <a:ext uri="{FF2B5EF4-FFF2-40B4-BE49-F238E27FC236}">
                <a16:creationId xmlns:a16="http://schemas.microsoft.com/office/drawing/2014/main" id="{E452A7A2-BE54-F7EF-2EDA-05E0FDFE1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3f39c37e4_0_735:notes">
            <a:extLst>
              <a:ext uri="{FF2B5EF4-FFF2-40B4-BE49-F238E27FC236}">
                <a16:creationId xmlns:a16="http://schemas.microsoft.com/office/drawing/2014/main" id="{CA8D0096-2908-4F42-90A9-0B407354B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76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F97298A9-7D0A-9D5C-50DF-5DA6CDED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b3bd84be0_0_83:notes">
            <a:extLst>
              <a:ext uri="{FF2B5EF4-FFF2-40B4-BE49-F238E27FC236}">
                <a16:creationId xmlns:a16="http://schemas.microsoft.com/office/drawing/2014/main" id="{53539AE0-FA33-6618-2415-3771E215F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b3bd84be0_0_83:notes">
            <a:extLst>
              <a:ext uri="{FF2B5EF4-FFF2-40B4-BE49-F238E27FC236}">
                <a16:creationId xmlns:a16="http://schemas.microsoft.com/office/drawing/2014/main" id="{1AC73A08-1BC9-5DCD-75C8-7DB30C7E3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3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>
          <a:extLst>
            <a:ext uri="{FF2B5EF4-FFF2-40B4-BE49-F238E27FC236}">
              <a16:creationId xmlns:a16="http://schemas.microsoft.com/office/drawing/2014/main" id="{8CC67503-B7DA-2F8B-3532-6F245071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3f39c37e4_0_735:notes">
            <a:extLst>
              <a:ext uri="{FF2B5EF4-FFF2-40B4-BE49-F238E27FC236}">
                <a16:creationId xmlns:a16="http://schemas.microsoft.com/office/drawing/2014/main" id="{D2EDAA86-44F4-EB4E-0FD1-19DE5E47D1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3f39c37e4_0_735:notes">
            <a:extLst>
              <a:ext uri="{FF2B5EF4-FFF2-40B4-BE49-F238E27FC236}">
                <a16:creationId xmlns:a16="http://schemas.microsoft.com/office/drawing/2014/main" id="{4AC21657-A083-91C5-B489-22F82395E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291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>
          <a:extLst>
            <a:ext uri="{FF2B5EF4-FFF2-40B4-BE49-F238E27FC236}">
              <a16:creationId xmlns:a16="http://schemas.microsoft.com/office/drawing/2014/main" id="{6EB0CC28-6CC4-EB7E-42DB-4C2B8F673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c3f39c37e4_0_216:notes">
            <a:extLst>
              <a:ext uri="{FF2B5EF4-FFF2-40B4-BE49-F238E27FC236}">
                <a16:creationId xmlns:a16="http://schemas.microsoft.com/office/drawing/2014/main" id="{C5B07347-0D5D-B4A7-BE70-1DCDF3DDB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c3f39c37e4_0_216:notes">
            <a:extLst>
              <a:ext uri="{FF2B5EF4-FFF2-40B4-BE49-F238E27FC236}">
                <a16:creationId xmlns:a16="http://schemas.microsoft.com/office/drawing/2014/main" id="{95E87B2F-CDF8-ACDE-0531-2A3E72D97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412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>
          <a:extLst>
            <a:ext uri="{FF2B5EF4-FFF2-40B4-BE49-F238E27FC236}">
              <a16:creationId xmlns:a16="http://schemas.microsoft.com/office/drawing/2014/main" id="{C5D8E2F7-54C5-6389-5D6F-880445BF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c3f39c37e4_0_216:notes">
            <a:extLst>
              <a:ext uri="{FF2B5EF4-FFF2-40B4-BE49-F238E27FC236}">
                <a16:creationId xmlns:a16="http://schemas.microsoft.com/office/drawing/2014/main" id="{498AD964-92D6-27C5-A848-DDBEC2C40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c3f39c37e4_0_216:notes">
            <a:extLst>
              <a:ext uri="{FF2B5EF4-FFF2-40B4-BE49-F238E27FC236}">
                <a16:creationId xmlns:a16="http://schemas.microsoft.com/office/drawing/2014/main" id="{632C552B-9928-3142-7B9D-199F3C812B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52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8"/>
          <p:cNvSpPr txBox="1">
            <a:spLocks noGrp="1"/>
          </p:cNvSpPr>
          <p:nvPr>
            <p:ph type="title"/>
          </p:nvPr>
        </p:nvSpPr>
        <p:spPr>
          <a:xfrm>
            <a:off x="3590925" y="1378448"/>
            <a:ext cx="4833000" cy="6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28"/>
          <p:cNvSpPr txBox="1">
            <a:spLocks noGrp="1"/>
          </p:cNvSpPr>
          <p:nvPr>
            <p:ph type="subTitle" idx="1"/>
          </p:nvPr>
        </p:nvSpPr>
        <p:spPr>
          <a:xfrm>
            <a:off x="3591003" y="2051348"/>
            <a:ext cx="4833000" cy="1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28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618" name="Google Shape;618;p2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28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622" name="Google Shape;622;p2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8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626" name="Google Shape;626;p2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567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49"/>
          <p:cNvGrpSpPr/>
          <p:nvPr/>
        </p:nvGrpSpPr>
        <p:grpSpPr>
          <a:xfrm>
            <a:off x="179802" y="164163"/>
            <a:ext cx="8784400" cy="4781834"/>
            <a:chOff x="179802" y="164163"/>
            <a:chExt cx="8784400" cy="4781834"/>
          </a:xfrm>
        </p:grpSpPr>
        <p:grpSp>
          <p:nvGrpSpPr>
            <p:cNvPr id="1182" name="Google Shape;1182;p49"/>
            <p:cNvGrpSpPr/>
            <p:nvPr/>
          </p:nvGrpSpPr>
          <p:grpSpPr>
            <a:xfrm>
              <a:off x="8735377" y="164163"/>
              <a:ext cx="228825" cy="228825"/>
              <a:chOff x="3023950" y="3689950"/>
              <a:chExt cx="316100" cy="316100"/>
            </a:xfrm>
          </p:grpSpPr>
          <p:sp>
            <p:nvSpPr>
              <p:cNvPr id="1183" name="Google Shape;1183;p49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9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9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1186;p49"/>
            <p:cNvGrpSpPr/>
            <p:nvPr/>
          </p:nvGrpSpPr>
          <p:grpSpPr>
            <a:xfrm>
              <a:off x="179802" y="164163"/>
              <a:ext cx="228825" cy="228825"/>
              <a:chOff x="3023950" y="3689950"/>
              <a:chExt cx="316100" cy="316100"/>
            </a:xfrm>
          </p:grpSpPr>
          <p:sp>
            <p:nvSpPr>
              <p:cNvPr id="1187" name="Google Shape;1187;p49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9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9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0" name="Google Shape;1190;p49"/>
            <p:cNvGrpSpPr/>
            <p:nvPr/>
          </p:nvGrpSpPr>
          <p:grpSpPr>
            <a:xfrm>
              <a:off x="179802" y="4717140"/>
              <a:ext cx="228825" cy="228856"/>
              <a:chOff x="3023950" y="3689950"/>
              <a:chExt cx="316100" cy="316100"/>
            </a:xfrm>
          </p:grpSpPr>
          <p:sp>
            <p:nvSpPr>
              <p:cNvPr id="1191" name="Google Shape;1191;p49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9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9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4" name="Google Shape;1194;p49"/>
          <p:cNvGrpSpPr/>
          <p:nvPr/>
        </p:nvGrpSpPr>
        <p:grpSpPr>
          <a:xfrm>
            <a:off x="4672726" y="1652797"/>
            <a:ext cx="4108323" cy="3132999"/>
            <a:chOff x="5614975" y="2571738"/>
            <a:chExt cx="2725075" cy="2078413"/>
          </a:xfrm>
        </p:grpSpPr>
        <p:grpSp>
          <p:nvGrpSpPr>
            <p:cNvPr id="1195" name="Google Shape;1195;p49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1196" name="Google Shape;1196;p49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9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9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49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1209" name="Google Shape;1209;p49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9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9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9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9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9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9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oogle Shape;1222;p50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223" name="Google Shape;1223;p50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50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1227" name="Google Shape;1227;p50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50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231" name="Google Shape;1231;p50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50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235" name="Google Shape;1235;p50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50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51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241" name="Google Shape;1241;p5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51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1245" name="Google Shape;1245;p5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51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249" name="Google Shape;1249;p5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1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253" name="Google Shape;1253;p5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_1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52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258" name="Google Shape;1258;p5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52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262" name="Google Shape;1262;p5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22" name="Google Shape;22;p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26" name="Google Shape;26;p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3"/>
          <p:cNvGrpSpPr/>
          <p:nvPr/>
        </p:nvGrpSpPr>
        <p:grpSpPr>
          <a:xfrm>
            <a:off x="245739" y="4669065"/>
            <a:ext cx="228825" cy="228856"/>
            <a:chOff x="3023950" y="3689950"/>
            <a:chExt cx="316100" cy="316100"/>
          </a:xfrm>
        </p:grpSpPr>
        <p:sp>
          <p:nvSpPr>
            <p:cNvPr id="30" name="Google Shape;30;p3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3"/>
          <p:cNvGrpSpPr/>
          <p:nvPr/>
        </p:nvGrpSpPr>
        <p:grpSpPr>
          <a:xfrm>
            <a:off x="4672726" y="1648692"/>
            <a:ext cx="4108323" cy="3132999"/>
            <a:chOff x="5614975" y="2571738"/>
            <a:chExt cx="2725075" cy="2078413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3"/>
          <p:cNvSpPr txBox="1">
            <a:spLocks noGrp="1"/>
          </p:cNvSpPr>
          <p:nvPr>
            <p:ph type="title" hasCustomPrompt="1"/>
          </p:nvPr>
        </p:nvSpPr>
        <p:spPr>
          <a:xfrm>
            <a:off x="4064725" y="1001700"/>
            <a:ext cx="1270200" cy="11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>
            <a:spLocks noGrp="1"/>
          </p:cNvSpPr>
          <p:nvPr>
            <p:ph type="title" idx="2"/>
          </p:nvPr>
        </p:nvSpPr>
        <p:spPr>
          <a:xfrm>
            <a:off x="4064725" y="2285700"/>
            <a:ext cx="43593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subTitle" idx="1"/>
          </p:nvPr>
        </p:nvSpPr>
        <p:spPr>
          <a:xfrm>
            <a:off x="4064725" y="3266100"/>
            <a:ext cx="43593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177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9"/>
          <p:cNvGrpSpPr/>
          <p:nvPr/>
        </p:nvGrpSpPr>
        <p:grpSpPr>
          <a:xfrm>
            <a:off x="8669664" y="4669088"/>
            <a:ext cx="228825" cy="228825"/>
            <a:chOff x="3023950" y="3689950"/>
            <a:chExt cx="316100" cy="316100"/>
          </a:xfrm>
        </p:grpSpPr>
        <p:sp>
          <p:nvSpPr>
            <p:cNvPr id="186" name="Google Shape;186;p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245739" y="4669088"/>
            <a:ext cx="228825" cy="228825"/>
            <a:chOff x="3023950" y="3689950"/>
            <a:chExt cx="316100" cy="316100"/>
          </a:xfrm>
        </p:grpSpPr>
        <p:sp>
          <p:nvSpPr>
            <p:cNvPr id="190" name="Google Shape;190;p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9"/>
          <p:cNvSpPr txBox="1"/>
          <p:nvPr/>
        </p:nvSpPr>
        <p:spPr>
          <a:xfrm>
            <a:off x="2347175" y="245605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720000" y="1202100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subTitle" idx="1"/>
          </p:nvPr>
        </p:nvSpPr>
        <p:spPr>
          <a:xfrm>
            <a:off x="720000" y="1957800"/>
            <a:ext cx="36942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817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  <p:sp>
        <p:nvSpPr>
          <p:cNvPr id="783" name="Google Shape;783;p34"/>
          <p:cNvSpPr txBox="1">
            <a:spLocks noGrp="1"/>
          </p:cNvSpPr>
          <p:nvPr>
            <p:ph type="title" idx="2"/>
          </p:nvPr>
        </p:nvSpPr>
        <p:spPr>
          <a:xfrm>
            <a:off x="778650" y="2451442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4" name="Google Shape;784;p34"/>
          <p:cNvSpPr txBox="1">
            <a:spLocks noGrp="1"/>
          </p:cNvSpPr>
          <p:nvPr>
            <p:ph type="title" idx="3"/>
          </p:nvPr>
        </p:nvSpPr>
        <p:spPr>
          <a:xfrm>
            <a:off x="3432538" y="2451417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34"/>
          <p:cNvSpPr txBox="1">
            <a:spLocks noGrp="1"/>
          </p:cNvSpPr>
          <p:nvPr>
            <p:ph type="title" idx="4"/>
          </p:nvPr>
        </p:nvSpPr>
        <p:spPr>
          <a:xfrm>
            <a:off x="6086425" y="2451417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p34"/>
          <p:cNvSpPr txBox="1">
            <a:spLocks noGrp="1"/>
          </p:cNvSpPr>
          <p:nvPr>
            <p:ph type="subTitle" idx="1"/>
          </p:nvPr>
        </p:nvSpPr>
        <p:spPr>
          <a:xfrm>
            <a:off x="778650" y="3015628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34"/>
          <p:cNvSpPr txBox="1">
            <a:spLocks noGrp="1"/>
          </p:cNvSpPr>
          <p:nvPr>
            <p:ph type="subTitle" idx="5"/>
          </p:nvPr>
        </p:nvSpPr>
        <p:spPr>
          <a:xfrm>
            <a:off x="3432550" y="3015625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34"/>
          <p:cNvSpPr txBox="1">
            <a:spLocks noGrp="1"/>
          </p:cNvSpPr>
          <p:nvPr>
            <p:ph type="subTitle" idx="6"/>
          </p:nvPr>
        </p:nvSpPr>
        <p:spPr>
          <a:xfrm>
            <a:off x="6086425" y="3015625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9" name="Google Shape;789;p34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790" name="Google Shape;790;p3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4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794" name="Google Shape;794;p3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4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798" name="Google Shape;798;p3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4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802" name="Google Shape;802;p3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1124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1F518-289F-88A7-5D57-4B6894F3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92FB-EB63-F6E8-8ABF-7C5FA756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E01E5-CD14-7D8E-21AE-FE95AF37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826-BFD7-4D24-B698-678A6E69E8D9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7029-EB71-3EFF-9A0F-80535C3F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5D80-EA45-224C-18E2-1ED1CE6E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3133-4F34-4AE7-A536-C34415D26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15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eko"/>
              <a:buNone/>
              <a:defRPr sz="35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Code Pro Light"/>
              <a:buChar char="●"/>
              <a:defRPr sz="1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●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●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95" r:id="rId2"/>
    <p:sldLayoutId id="2147483696" r:id="rId3"/>
    <p:sldLayoutId id="2147483697" r:id="rId4"/>
    <p:sldLayoutId id="2147483698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customXml" Target="../ink/ink46.xml"/><Relationship Id="rId18" Type="http://schemas.openxmlformats.org/officeDocument/2006/relationships/image" Target="../media/image74.png"/><Relationship Id="rId26" Type="http://schemas.openxmlformats.org/officeDocument/2006/relationships/image" Target="../media/image78.png"/><Relationship Id="rId3" Type="http://schemas.openxmlformats.org/officeDocument/2006/relationships/customXml" Target="../ink/ink41.xml"/><Relationship Id="rId21" Type="http://schemas.openxmlformats.org/officeDocument/2006/relationships/customXml" Target="../ink/ink50.xml"/><Relationship Id="rId7" Type="http://schemas.openxmlformats.org/officeDocument/2006/relationships/customXml" Target="../ink/ink43.xml"/><Relationship Id="rId12" Type="http://schemas.openxmlformats.org/officeDocument/2006/relationships/image" Target="../media/image71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2" Type="http://schemas.openxmlformats.org/officeDocument/2006/relationships/image" Target="../media/image62.jpg"/><Relationship Id="rId16" Type="http://schemas.openxmlformats.org/officeDocument/2006/relationships/image" Target="../media/image73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11" Type="http://schemas.openxmlformats.org/officeDocument/2006/relationships/customXml" Target="../ink/ink45.xml"/><Relationship Id="rId24" Type="http://schemas.openxmlformats.org/officeDocument/2006/relationships/image" Target="../media/image77.png"/><Relationship Id="rId5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10" Type="http://schemas.openxmlformats.org/officeDocument/2006/relationships/image" Target="../media/image70.png"/><Relationship Id="rId19" Type="http://schemas.openxmlformats.org/officeDocument/2006/relationships/customXml" Target="../ink/ink49.xml"/><Relationship Id="rId4" Type="http://schemas.openxmlformats.org/officeDocument/2006/relationships/image" Target="../media/image67.png"/><Relationship Id="rId9" Type="http://schemas.openxmlformats.org/officeDocument/2006/relationships/customXml" Target="../ink/ink44.xml"/><Relationship Id="rId14" Type="http://schemas.openxmlformats.org/officeDocument/2006/relationships/image" Target="../media/image72.png"/><Relationship Id="rId22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6.png"/><Relationship Id="rId42" Type="http://schemas.openxmlformats.org/officeDocument/2006/relationships/customXml" Target="../ink/ink21.xml"/><Relationship Id="rId47" Type="http://schemas.openxmlformats.org/officeDocument/2006/relationships/image" Target="../media/image29.png"/><Relationship Id="rId63" Type="http://schemas.openxmlformats.org/officeDocument/2006/relationships/image" Target="../media/image37.png"/><Relationship Id="rId68" Type="http://schemas.openxmlformats.org/officeDocument/2006/relationships/customXml" Target="../ink/ink34.xml"/><Relationship Id="rId16" Type="http://schemas.openxmlformats.org/officeDocument/2006/relationships/customXml" Target="../ink/ink8.xml"/><Relationship Id="rId11" Type="http://schemas.openxmlformats.org/officeDocument/2006/relationships/image" Target="../media/image11.png"/><Relationship Id="rId32" Type="http://schemas.openxmlformats.org/officeDocument/2006/relationships/customXml" Target="../ink/ink16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5.png"/><Relationship Id="rId5" Type="http://schemas.openxmlformats.org/officeDocument/2006/relationships/image" Target="../media/image8.png"/><Relationship Id="rId61" Type="http://schemas.openxmlformats.org/officeDocument/2006/relationships/image" Target="../media/image36.png"/><Relationship Id="rId19" Type="http://schemas.openxmlformats.org/officeDocument/2006/relationships/image" Target="../media/image1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9.png"/><Relationship Id="rId30" Type="http://schemas.openxmlformats.org/officeDocument/2006/relationships/customXml" Target="../ink/ink15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40.png"/><Relationship Id="rId77" Type="http://schemas.openxmlformats.org/officeDocument/2006/relationships/image" Target="../media/image44.png"/><Relationship Id="rId8" Type="http://schemas.openxmlformats.org/officeDocument/2006/relationships/customXml" Target="../ink/ink4.xml"/><Relationship Id="rId51" Type="http://schemas.openxmlformats.org/officeDocument/2006/relationships/image" Target="../media/image31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3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5.png"/><Relationship Id="rId67" Type="http://schemas.openxmlformats.org/officeDocument/2006/relationships/image" Target="../media/image39.png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8.png"/><Relationship Id="rId73" Type="http://schemas.openxmlformats.org/officeDocument/2006/relationships/image" Target="../media/image42.png"/><Relationship Id="rId78" Type="http://schemas.openxmlformats.org/officeDocument/2006/relationships/customXml" Target="../ink/ink39.xml"/><Relationship Id="rId81" Type="http://schemas.openxmlformats.org/officeDocument/2006/relationships/image" Target="../media/image46.png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39" Type="http://schemas.openxmlformats.org/officeDocument/2006/relationships/image" Target="../media/image25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3.png"/><Relationship Id="rId76" Type="http://schemas.openxmlformats.org/officeDocument/2006/relationships/customXml" Target="../ink/ink38.xml"/><Relationship Id="rId7" Type="http://schemas.openxmlformats.org/officeDocument/2006/relationships/image" Target="../media/image9.png"/><Relationship Id="rId71" Type="http://schemas.openxmlformats.org/officeDocument/2006/relationships/image" Target="../media/image41.png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8.png"/><Relationship Id="rId66" Type="http://schemas.openxmlformats.org/officeDocument/2006/relationships/customXml" Target="../ink/ink3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8"/>
          <p:cNvSpPr txBox="1">
            <a:spLocks noGrp="1"/>
          </p:cNvSpPr>
          <p:nvPr>
            <p:ph type="title" idx="2"/>
          </p:nvPr>
        </p:nvSpPr>
        <p:spPr>
          <a:xfrm>
            <a:off x="4064725" y="2598669"/>
            <a:ext cx="43593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Attitude Determination and Control Systems</a:t>
            </a:r>
            <a:endParaRPr dirty="0"/>
          </a:p>
        </p:txBody>
      </p:sp>
      <p:sp>
        <p:nvSpPr>
          <p:cNvPr id="1395" name="Google Shape;1395;p58"/>
          <p:cNvSpPr txBox="1">
            <a:spLocks noGrp="1"/>
          </p:cNvSpPr>
          <p:nvPr>
            <p:ph type="title"/>
          </p:nvPr>
        </p:nvSpPr>
        <p:spPr>
          <a:xfrm>
            <a:off x="4064725" y="1001700"/>
            <a:ext cx="1708394" cy="11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pic>
        <p:nvPicPr>
          <p:cNvPr id="1400" name="Google Shape;1400;p58"/>
          <p:cNvPicPr preferRelativeResize="0"/>
          <p:nvPr/>
        </p:nvPicPr>
        <p:blipFill rotWithShape="1">
          <a:blip r:embed="rId3">
            <a:alphaModFix/>
          </a:blip>
          <a:srcRect r="53585"/>
          <a:stretch/>
        </p:blipFill>
        <p:spPr>
          <a:xfrm>
            <a:off x="1137263" y="701338"/>
            <a:ext cx="2315026" cy="37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EE3F8-FE61-99A4-1908-7518ABEEB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DBDDCC-EEAC-E837-D624-EC41DBCEF1AF}"/>
              </a:ext>
            </a:extLst>
          </p:cNvPr>
          <p:cNvSpPr/>
          <p:nvPr/>
        </p:nvSpPr>
        <p:spPr>
          <a:xfrm>
            <a:off x="0" y="0"/>
            <a:ext cx="41686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tellite">
                <a:extLst>
                  <a:ext uri="{FF2B5EF4-FFF2-40B4-BE49-F238E27FC236}">
                    <a16:creationId xmlns:a16="http://schemas.microsoft.com/office/drawing/2014/main" id="{ED4DF4EF-4A02-225C-1EC9-E4148596F9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06872" y="-81880"/>
              <a:ext cx="3626771" cy="17056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6771" cy="1705620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0000" ay="1200000" az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73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tellite">
                <a:extLst>
                  <a:ext uri="{FF2B5EF4-FFF2-40B4-BE49-F238E27FC236}">
                    <a16:creationId xmlns:a16="http://schemas.microsoft.com/office/drawing/2014/main" id="{ED4DF4EF-4A02-225C-1EC9-E4148596F9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6872" y="-81880"/>
                <a:ext cx="3626771" cy="17056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417A317-6343-B099-1F57-9720F42155A3}"/>
              </a:ext>
            </a:extLst>
          </p:cNvPr>
          <p:cNvSpPr/>
          <p:nvPr/>
        </p:nvSpPr>
        <p:spPr>
          <a:xfrm>
            <a:off x="2980386" y="4193381"/>
            <a:ext cx="257175" cy="2571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EE5762-000C-C7DF-D782-5B47B21C452D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3199899" y="1664494"/>
            <a:ext cx="4015289" cy="2566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3F94E5-AF2D-3AD2-7D8E-1EAEE65485AF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3199898" y="1268016"/>
            <a:ext cx="2222208" cy="29630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78478-6A6B-DCD6-0177-BAA5ED502F15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108974" y="1577341"/>
            <a:ext cx="254304" cy="261604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B2B75007-FF52-D667-21EF-720D430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7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A03C1-DA5B-D9F2-328D-46868493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62BDE7-C47A-4BD6-415C-BCA30021B1BD}"/>
              </a:ext>
            </a:extLst>
          </p:cNvPr>
          <p:cNvSpPr/>
          <p:nvPr/>
        </p:nvSpPr>
        <p:spPr>
          <a:xfrm>
            <a:off x="0" y="0"/>
            <a:ext cx="41686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tellite">
                <a:extLst>
                  <a:ext uri="{FF2B5EF4-FFF2-40B4-BE49-F238E27FC236}">
                    <a16:creationId xmlns:a16="http://schemas.microsoft.com/office/drawing/2014/main" id="{6CCD77E3-FF21-BC1D-B029-238F0B92B94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0723" y="-83084"/>
              <a:ext cx="3247097" cy="19910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47097" cy="1991076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15797" ay="1631217" az="120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9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tellite">
                <a:extLst>
                  <a:ext uri="{FF2B5EF4-FFF2-40B4-BE49-F238E27FC236}">
                    <a16:creationId xmlns:a16="http://schemas.microsoft.com/office/drawing/2014/main" id="{6CCD77E3-FF21-BC1D-B029-238F0B92B9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723" y="-83084"/>
                <a:ext cx="3247097" cy="199107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E9480CE4-783E-9ACA-6FEF-273B16843467}"/>
              </a:ext>
            </a:extLst>
          </p:cNvPr>
          <p:cNvSpPr/>
          <p:nvPr/>
        </p:nvSpPr>
        <p:spPr>
          <a:xfrm>
            <a:off x="2980386" y="4193381"/>
            <a:ext cx="257175" cy="2571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F8953D-2FFD-16C6-2C10-C357EFAE2949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3199899" y="1664494"/>
            <a:ext cx="4015289" cy="2566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973C30-59E1-9772-1B78-4DE0BBA959FD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3199898" y="1268016"/>
            <a:ext cx="2222208" cy="29630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D3740B-382F-78C9-0BF2-1F8703EF7C7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108974" y="1577341"/>
            <a:ext cx="254304" cy="2616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91F455-BF33-7308-B436-947DD4D14DF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239701" y="1624944"/>
            <a:ext cx="778348" cy="26061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2744E3DD-ABB2-24BD-1B75-24E585E8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8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C6D19-8ADF-2690-CD95-B972E920C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7489A0-22D1-52B1-91BB-7D1B909A1265}"/>
              </a:ext>
            </a:extLst>
          </p:cNvPr>
          <p:cNvSpPr/>
          <p:nvPr/>
        </p:nvSpPr>
        <p:spPr>
          <a:xfrm>
            <a:off x="0" y="0"/>
            <a:ext cx="41686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tellite">
                <a:extLst>
                  <a:ext uri="{FF2B5EF4-FFF2-40B4-BE49-F238E27FC236}">
                    <a16:creationId xmlns:a16="http://schemas.microsoft.com/office/drawing/2014/main" id="{39CA01EE-2BBB-23BA-63FD-EF7B07F930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565744" y="559220"/>
              <a:ext cx="1615888" cy="15398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15888" cy="1539847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845690" ay="4963358" az="-25518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781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tellite">
                <a:extLst>
                  <a:ext uri="{FF2B5EF4-FFF2-40B4-BE49-F238E27FC236}">
                    <a16:creationId xmlns:a16="http://schemas.microsoft.com/office/drawing/2014/main" id="{39CA01EE-2BBB-23BA-63FD-EF7B07F930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565744" y="559220"/>
                <a:ext cx="1615888" cy="153984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87B5A49-FA1A-6F4E-AAA6-D1A27E602FF6}"/>
              </a:ext>
            </a:extLst>
          </p:cNvPr>
          <p:cNvSpPr/>
          <p:nvPr/>
        </p:nvSpPr>
        <p:spPr>
          <a:xfrm>
            <a:off x="2980386" y="4193381"/>
            <a:ext cx="257175" cy="2571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0C1E85-A593-3CFF-6CE8-370502A71BE6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3199899" y="1664494"/>
            <a:ext cx="4015289" cy="2566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810121-C3F7-F783-D57F-D3DE159F7266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3199898" y="1268016"/>
            <a:ext cx="2222208" cy="29630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1F6BE8-F829-BA0E-6628-C431DE16B4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108974" y="1577341"/>
            <a:ext cx="254304" cy="2616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B5C212-96C7-9FBC-BB47-7D3254D776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239701" y="1624944"/>
            <a:ext cx="778348" cy="2606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4DC45F49-75B4-163C-87A6-82C82F3C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1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>
          <a:extLst>
            <a:ext uri="{FF2B5EF4-FFF2-40B4-BE49-F238E27FC236}">
              <a16:creationId xmlns:a16="http://schemas.microsoft.com/office/drawing/2014/main" id="{FA8096F7-A60F-01C2-AC79-1920F91FB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descr="Database">
            <a:extLst>
              <a:ext uri="{FF2B5EF4-FFF2-40B4-BE49-F238E27FC236}">
                <a16:creationId xmlns:a16="http://schemas.microsoft.com/office/drawing/2014/main" id="{65FD333A-3476-FC0D-33FB-F276716CD88C}"/>
              </a:ext>
            </a:extLst>
          </p:cNvPr>
          <p:cNvSpPr/>
          <p:nvPr/>
        </p:nvSpPr>
        <p:spPr>
          <a:xfrm>
            <a:off x="6261274" y="2133978"/>
            <a:ext cx="643535" cy="64494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en-US"/>
          </a:p>
        </p:txBody>
      </p:sp>
      <p:sp>
        <p:nvSpPr>
          <p:cNvPr id="14" name="Rectangle 13" descr="Bar chart">
            <a:extLst>
              <a:ext uri="{FF2B5EF4-FFF2-40B4-BE49-F238E27FC236}">
                <a16:creationId xmlns:a16="http://schemas.microsoft.com/office/drawing/2014/main" id="{4C8C20B1-1151-6083-F872-69DA85F1150C}"/>
              </a:ext>
            </a:extLst>
          </p:cNvPr>
          <p:cNvSpPr/>
          <p:nvPr/>
        </p:nvSpPr>
        <p:spPr>
          <a:xfrm>
            <a:off x="2464713" y="2053377"/>
            <a:ext cx="644946" cy="64494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73" name="Google Shape;2173;p74">
            <a:extLst>
              <a:ext uri="{FF2B5EF4-FFF2-40B4-BE49-F238E27FC236}">
                <a16:creationId xmlns:a16="http://schemas.microsoft.com/office/drawing/2014/main" id="{33BA7B8E-A11B-5875-06ED-0FE3935B6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ESTIMATIONS</a:t>
            </a:r>
            <a:endParaRPr dirty="0"/>
          </a:p>
        </p:txBody>
      </p:sp>
      <p:sp>
        <p:nvSpPr>
          <p:cNvPr id="2174" name="Google Shape;2174;p74">
            <a:extLst>
              <a:ext uri="{FF2B5EF4-FFF2-40B4-BE49-F238E27FC236}">
                <a16:creationId xmlns:a16="http://schemas.microsoft.com/office/drawing/2014/main" id="{393A777D-5B7D-CCAF-B324-FB004F918D0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72353" y="2790480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FILTERING</a:t>
            </a:r>
            <a:endParaRPr dirty="0"/>
          </a:p>
        </p:txBody>
      </p:sp>
      <p:sp>
        <p:nvSpPr>
          <p:cNvPr id="2176" name="Google Shape;2176;p74">
            <a:extLst>
              <a:ext uri="{FF2B5EF4-FFF2-40B4-BE49-F238E27FC236}">
                <a16:creationId xmlns:a16="http://schemas.microsoft.com/office/drawing/2014/main" id="{E4622F70-2576-2DD8-6BC4-71308B92679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520862" y="2775177"/>
            <a:ext cx="2532648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PREDICTION</a:t>
            </a:r>
            <a:endParaRPr dirty="0"/>
          </a:p>
        </p:txBody>
      </p:sp>
      <p:sp>
        <p:nvSpPr>
          <p:cNvPr id="2224" name="Google Shape;2224;p74">
            <a:extLst>
              <a:ext uri="{FF2B5EF4-FFF2-40B4-BE49-F238E27FC236}">
                <a16:creationId xmlns:a16="http://schemas.microsoft.com/office/drawing/2014/main" id="{9693BECD-15E6-B1B1-29A1-E1A65F66211E}"/>
              </a:ext>
            </a:extLst>
          </p:cNvPr>
          <p:cNvSpPr/>
          <p:nvPr/>
        </p:nvSpPr>
        <p:spPr>
          <a:xfrm>
            <a:off x="6222345" y="3277482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74">
            <a:extLst>
              <a:ext uri="{FF2B5EF4-FFF2-40B4-BE49-F238E27FC236}">
                <a16:creationId xmlns:a16="http://schemas.microsoft.com/office/drawing/2014/main" id="{76466E44-734B-26CF-6A95-8AAA1C74E5E5}"/>
              </a:ext>
            </a:extLst>
          </p:cNvPr>
          <p:cNvSpPr/>
          <p:nvPr/>
        </p:nvSpPr>
        <p:spPr>
          <a:xfrm>
            <a:off x="2395536" y="3276231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22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437376-BB15-1688-5297-25F562749CD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AF5417-57B4-0CBE-B166-9C2A3CDABDE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A009CF-20D2-74D2-EF9F-C3BC457B5A26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BAB55-E995-5CC4-2F62-4583CAF0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039"/>
            <a:ext cx="9144000" cy="28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C76F14-6126-2B2E-5622-BF76B8CE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10782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1F86C1-7D23-22B0-A41D-1D095E25D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63" y="-59238"/>
            <a:ext cx="4867255" cy="52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8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A76861C7-9647-E7AB-1432-FB4045EF5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60">
            <a:extLst>
              <a:ext uri="{FF2B5EF4-FFF2-40B4-BE49-F238E27FC236}">
                <a16:creationId xmlns:a16="http://schemas.microsoft.com/office/drawing/2014/main" id="{8ED57F9E-1648-CED7-010B-E8BDAB3C0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0925" y="1378448"/>
            <a:ext cx="4833000" cy="6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NAVIGATION</a:t>
            </a:r>
            <a:endParaRPr dirty="0"/>
          </a:p>
        </p:txBody>
      </p:sp>
      <p:sp>
        <p:nvSpPr>
          <p:cNvPr id="1447" name="Google Shape;1447;p60">
            <a:extLst>
              <a:ext uri="{FF2B5EF4-FFF2-40B4-BE49-F238E27FC236}">
                <a16:creationId xmlns:a16="http://schemas.microsoft.com/office/drawing/2014/main" id="{677C1756-5589-95FF-37E3-D73517515D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0763" y="2051348"/>
            <a:ext cx="3343239" cy="1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ORBIT PROPAGATION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ORBITAL MODES</a:t>
            </a:r>
            <a:endParaRPr dirty="0"/>
          </a:p>
        </p:txBody>
      </p:sp>
      <p:pic>
        <p:nvPicPr>
          <p:cNvPr id="1448" name="Google Shape;1448;p60">
            <a:extLst>
              <a:ext uri="{FF2B5EF4-FFF2-40B4-BE49-F238E27FC236}">
                <a16:creationId xmlns:a16="http://schemas.microsoft.com/office/drawing/2014/main" id="{E47CD19A-D114-F434-C3A5-E771754A473E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902669" y="1045400"/>
            <a:ext cx="3669331" cy="305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6" name="Google Shape;1476;p60">
            <a:extLst>
              <a:ext uri="{FF2B5EF4-FFF2-40B4-BE49-F238E27FC236}">
                <a16:creationId xmlns:a16="http://schemas.microsoft.com/office/drawing/2014/main" id="{49F16F5A-8FF1-847C-B427-CC05FA604795}"/>
              </a:ext>
            </a:extLst>
          </p:cNvPr>
          <p:cNvGrpSpPr/>
          <p:nvPr/>
        </p:nvGrpSpPr>
        <p:grpSpPr>
          <a:xfrm>
            <a:off x="2133704" y="361203"/>
            <a:ext cx="250098" cy="250098"/>
            <a:chOff x="3023950" y="3689950"/>
            <a:chExt cx="316100" cy="316100"/>
          </a:xfrm>
        </p:grpSpPr>
        <p:sp>
          <p:nvSpPr>
            <p:cNvPr id="1477" name="Google Shape;1477;p60">
              <a:extLst>
                <a:ext uri="{FF2B5EF4-FFF2-40B4-BE49-F238E27FC236}">
                  <a16:creationId xmlns:a16="http://schemas.microsoft.com/office/drawing/2014/main" id="{FA0AA9B7-67D9-66C7-3C8C-C46799551867}"/>
                </a:ext>
              </a:extLst>
            </p:cNvPr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0">
              <a:extLst>
                <a:ext uri="{FF2B5EF4-FFF2-40B4-BE49-F238E27FC236}">
                  <a16:creationId xmlns:a16="http://schemas.microsoft.com/office/drawing/2014/main" id="{FCA8FE64-F04C-DD7A-A43C-7957B3BE5C4F}"/>
                </a:ext>
              </a:extLst>
            </p:cNvPr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0">
              <a:extLst>
                <a:ext uri="{FF2B5EF4-FFF2-40B4-BE49-F238E27FC236}">
                  <a16:creationId xmlns:a16="http://schemas.microsoft.com/office/drawing/2014/main" id="{97FF42DD-569B-226E-F997-D091F6CEBAB9}"/>
                </a:ext>
              </a:extLst>
            </p:cNvPr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126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83F9837D-9926-FC1A-5A27-B4BF75DA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46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39B275-7C7A-D118-18D2-A50222FF3497}"/>
                  </a:ext>
                </a:extLst>
              </p14:cNvPr>
              <p14:cNvContentPartPr/>
              <p14:nvPr/>
            </p14:nvContentPartPr>
            <p14:xfrm>
              <a:off x="3219164" y="440596"/>
              <a:ext cx="1063800" cy="16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39B275-7C7A-D118-18D2-A50222FF34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4844" y="436276"/>
                <a:ext cx="10724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9F6036-152A-357D-21BD-21B0F9CBF0B9}"/>
                  </a:ext>
                </a:extLst>
              </p14:cNvPr>
              <p14:cNvContentPartPr/>
              <p14:nvPr/>
            </p14:nvContentPartPr>
            <p14:xfrm>
              <a:off x="1179404" y="1015876"/>
              <a:ext cx="888480" cy="74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9F6036-152A-357D-21BD-21B0F9CBF0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5084" y="1011556"/>
                <a:ext cx="897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12765E-6B29-5EC2-1ABF-61A36F25E009}"/>
                  </a:ext>
                </a:extLst>
              </p14:cNvPr>
              <p14:cNvContentPartPr/>
              <p14:nvPr/>
            </p14:nvContentPartPr>
            <p14:xfrm>
              <a:off x="1833164" y="1024516"/>
              <a:ext cx="325440" cy="4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12765E-6B29-5EC2-1ABF-61A36F25E0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4164" y="1015516"/>
                <a:ext cx="3430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0CF5F-4F47-5A9A-0141-FAF7F851196D}"/>
              </a:ext>
            </a:extLst>
          </p:cNvPr>
          <p:cNvGrpSpPr/>
          <p:nvPr/>
        </p:nvGrpSpPr>
        <p:grpSpPr>
          <a:xfrm>
            <a:off x="926324" y="996796"/>
            <a:ext cx="2502720" cy="152280"/>
            <a:chOff x="926324" y="996796"/>
            <a:chExt cx="250272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BD21D6-1044-054C-AAD6-72EDA6ACD537}"/>
                    </a:ext>
                  </a:extLst>
                </p14:cNvPr>
                <p14:cNvContentPartPr/>
                <p14:nvPr/>
              </p14:nvContentPartPr>
              <p14:xfrm>
                <a:off x="969884" y="1014076"/>
                <a:ext cx="63720" cy="8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BD21D6-1044-054C-AAD6-72EDA6ACD5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1244" y="1005436"/>
                  <a:ext cx="81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F1EA32-9664-1C06-2E26-409038514831}"/>
                    </a:ext>
                  </a:extLst>
                </p14:cNvPr>
                <p14:cNvContentPartPr/>
                <p14:nvPr/>
              </p14:nvContentPartPr>
              <p14:xfrm>
                <a:off x="1929644" y="996796"/>
                <a:ext cx="1499400" cy="106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F1EA32-9664-1C06-2E26-4090385148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21004" y="988156"/>
                  <a:ext cx="1517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6596CB-F43B-7EED-20CA-F5CFFBBC7863}"/>
                    </a:ext>
                  </a:extLst>
                </p14:cNvPr>
                <p14:cNvContentPartPr/>
                <p14:nvPr/>
              </p14:nvContentPartPr>
              <p14:xfrm>
                <a:off x="1674044" y="1022716"/>
                <a:ext cx="472680" cy="45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6596CB-F43B-7EED-20CA-F5CFFBBC78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65404" y="1014076"/>
                  <a:ext cx="490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6FC042-F401-E119-2664-C630DB2FE02A}"/>
                    </a:ext>
                  </a:extLst>
                </p14:cNvPr>
                <p14:cNvContentPartPr/>
                <p14:nvPr/>
              </p14:nvContentPartPr>
              <p14:xfrm>
                <a:off x="1093004" y="1011556"/>
                <a:ext cx="1456560" cy="9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6FC042-F401-E119-2664-C630DB2FE0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4364" y="1002916"/>
                  <a:ext cx="1474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CBF5C2-AE8D-753F-2025-76B319F18DA5}"/>
                    </a:ext>
                  </a:extLst>
                </p14:cNvPr>
                <p14:cNvContentPartPr/>
                <p14:nvPr/>
              </p14:nvContentPartPr>
              <p14:xfrm>
                <a:off x="1038644" y="1026676"/>
                <a:ext cx="102600" cy="5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CBF5C2-AE8D-753F-2025-76B319F18D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9644" y="1017676"/>
                  <a:ext cx="120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8223E8-8C5D-E890-1469-9306FA1AF94E}"/>
                    </a:ext>
                  </a:extLst>
                </p14:cNvPr>
                <p14:cNvContentPartPr/>
                <p14:nvPr/>
              </p14:nvContentPartPr>
              <p14:xfrm>
                <a:off x="926324" y="1015876"/>
                <a:ext cx="131760" cy="9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8223E8-8C5D-E890-1469-9306FA1AF9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7684" y="1007236"/>
                  <a:ext cx="149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0847FD-023D-333E-AA63-673E1F4E73F8}"/>
                    </a:ext>
                  </a:extLst>
                </p14:cNvPr>
                <p14:cNvContentPartPr/>
                <p14:nvPr/>
              </p14:nvContentPartPr>
              <p14:xfrm>
                <a:off x="942884" y="1020196"/>
                <a:ext cx="91440" cy="128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0847FD-023D-333E-AA63-673E1F4E73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3884" y="1011196"/>
                  <a:ext cx="1090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A135A7-ADD9-3309-F36F-BEA68CD2A8AC}"/>
                  </a:ext>
                </a:extLst>
              </p14:cNvPr>
              <p14:cNvContentPartPr/>
              <p14:nvPr/>
            </p14:nvContentPartPr>
            <p14:xfrm>
              <a:off x="2683124" y="1128916"/>
              <a:ext cx="45000" cy="21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A135A7-ADD9-3309-F36F-BEA68CD2A8A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74484" y="1119916"/>
                <a:ext cx="626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6894591-D085-ACDE-805A-575C65474B79}"/>
                  </a:ext>
                </a:extLst>
              </p14:cNvPr>
              <p14:cNvContentPartPr/>
              <p14:nvPr/>
            </p14:nvContentPartPr>
            <p14:xfrm>
              <a:off x="2564324" y="1121356"/>
              <a:ext cx="390960" cy="133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6894591-D085-ACDE-805A-575C65474B7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55324" y="1112356"/>
                <a:ext cx="408600" cy="1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77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 Animation">
            <a:hlinkClick r:id="" action="ppaction://media"/>
            <a:extLst>
              <a:ext uri="{FF2B5EF4-FFF2-40B4-BE49-F238E27FC236}">
                <a16:creationId xmlns:a16="http://schemas.microsoft.com/office/drawing/2014/main" id="{4CB368D7-9CD5-6408-BF04-F748F77968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9833" b="3629"/>
          <a:stretch/>
        </p:blipFill>
        <p:spPr>
          <a:xfrm>
            <a:off x="-495014" y="0"/>
            <a:ext cx="9639014" cy="5143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49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>
          <a:extLst>
            <a:ext uri="{FF2B5EF4-FFF2-40B4-BE49-F238E27FC236}">
              <a16:creationId xmlns:a16="http://schemas.microsoft.com/office/drawing/2014/main" id="{F62ECEDC-2446-00A6-92C8-4A946504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8BA495-06BA-7BE3-47A1-9C277048EA4B}"/>
              </a:ext>
            </a:extLst>
          </p:cNvPr>
          <p:cNvSpPr>
            <a:spLocks/>
          </p:cNvSpPr>
          <p:nvPr/>
        </p:nvSpPr>
        <p:spPr>
          <a:xfrm rot="13500000">
            <a:off x="3103492" y="2577547"/>
            <a:ext cx="90694" cy="80617"/>
          </a:xfrm>
          <a:custGeom>
            <a:avLst/>
            <a:gdLst>
              <a:gd name="connsiteX0" fmla="*/ 0 w 90694"/>
              <a:gd name="connsiteY0" fmla="*/ 0 h 80617"/>
              <a:gd name="connsiteX1" fmla="*/ 90695 w 90694"/>
              <a:gd name="connsiteY1" fmla="*/ 0 h 80617"/>
              <a:gd name="connsiteX2" fmla="*/ 90695 w 90694"/>
              <a:gd name="connsiteY2" fmla="*/ 80618 h 80617"/>
              <a:gd name="connsiteX3" fmla="*/ 0 w 90694"/>
              <a:gd name="connsiteY3" fmla="*/ 80618 h 8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694" h="80617">
                <a:moveTo>
                  <a:pt x="0" y="0"/>
                </a:moveTo>
                <a:lnTo>
                  <a:pt x="90695" y="0"/>
                </a:lnTo>
                <a:lnTo>
                  <a:pt x="90695" y="80618"/>
                </a:lnTo>
                <a:lnTo>
                  <a:pt x="0" y="80618"/>
                </a:lnTo>
                <a:close/>
              </a:path>
            </a:pathLst>
          </a:custGeom>
          <a:solidFill>
            <a:schemeClr val="tx2"/>
          </a:solidFill>
          <a:ln w="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6D3C56-ACC2-C96B-77B0-F2892F1CA1F7}"/>
              </a:ext>
            </a:extLst>
          </p:cNvPr>
          <p:cNvSpPr>
            <a:spLocks/>
          </p:cNvSpPr>
          <p:nvPr/>
        </p:nvSpPr>
        <p:spPr>
          <a:xfrm>
            <a:off x="2904000" y="2107014"/>
            <a:ext cx="488245" cy="488245"/>
          </a:xfrm>
          <a:custGeom>
            <a:avLst/>
            <a:gdLst>
              <a:gd name="connsiteX0" fmla="*/ 222204 w 488245"/>
              <a:gd name="connsiteY0" fmla="*/ 431812 h 488245"/>
              <a:gd name="connsiteX1" fmla="*/ 124119 w 488245"/>
              <a:gd name="connsiteY1" fmla="*/ 333055 h 488245"/>
              <a:gd name="connsiteX2" fmla="*/ 124119 w 488245"/>
              <a:gd name="connsiteY2" fmla="*/ 124119 h 488245"/>
              <a:gd name="connsiteX3" fmla="*/ 333055 w 488245"/>
              <a:gd name="connsiteY3" fmla="*/ 124119 h 488245"/>
              <a:gd name="connsiteX4" fmla="*/ 431140 w 488245"/>
              <a:gd name="connsiteY4" fmla="*/ 222204 h 488245"/>
              <a:gd name="connsiteX5" fmla="*/ 488245 w 488245"/>
              <a:gd name="connsiteY5" fmla="*/ 165100 h 488245"/>
              <a:gd name="connsiteX6" fmla="*/ 390159 w 488245"/>
              <a:gd name="connsiteY6" fmla="*/ 67014 h 488245"/>
              <a:gd name="connsiteX7" fmla="*/ 67014 w 488245"/>
              <a:gd name="connsiteY7" fmla="*/ 67014 h 488245"/>
              <a:gd name="connsiteX8" fmla="*/ 67014 w 488245"/>
              <a:gd name="connsiteY8" fmla="*/ 390159 h 488245"/>
              <a:gd name="connsiteX9" fmla="*/ 165100 w 488245"/>
              <a:gd name="connsiteY9" fmla="*/ 488245 h 488245"/>
              <a:gd name="connsiteX10" fmla="*/ 222204 w 488245"/>
              <a:gd name="connsiteY10" fmla="*/ 431812 h 48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8245" h="488245">
                <a:moveTo>
                  <a:pt x="222204" y="431812"/>
                </a:moveTo>
                <a:lnTo>
                  <a:pt x="124119" y="333055"/>
                </a:lnTo>
                <a:cubicBezTo>
                  <a:pt x="66342" y="275278"/>
                  <a:pt x="66342" y="181895"/>
                  <a:pt x="124119" y="124119"/>
                </a:cubicBezTo>
                <a:cubicBezTo>
                  <a:pt x="181895" y="66342"/>
                  <a:pt x="275278" y="66342"/>
                  <a:pt x="333055" y="124119"/>
                </a:cubicBezTo>
                <a:lnTo>
                  <a:pt x="431140" y="222204"/>
                </a:lnTo>
                <a:lnTo>
                  <a:pt x="488245" y="165100"/>
                </a:lnTo>
                <a:lnTo>
                  <a:pt x="390159" y="67014"/>
                </a:lnTo>
                <a:cubicBezTo>
                  <a:pt x="300807" y="-22338"/>
                  <a:pt x="156366" y="-22338"/>
                  <a:pt x="67014" y="67014"/>
                </a:cubicBezTo>
                <a:cubicBezTo>
                  <a:pt x="-22338" y="156366"/>
                  <a:pt x="-22338" y="300807"/>
                  <a:pt x="67014" y="390159"/>
                </a:cubicBezTo>
                <a:lnTo>
                  <a:pt x="165100" y="488245"/>
                </a:lnTo>
                <a:lnTo>
                  <a:pt x="222204" y="431812"/>
                </a:lnTo>
                <a:close/>
              </a:path>
            </a:pathLst>
          </a:custGeom>
          <a:solidFill>
            <a:schemeClr val="tx2"/>
          </a:solidFill>
          <a:ln w="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C43906-F9B3-BCCE-1E6A-EFE8C7DD4D25}"/>
              </a:ext>
            </a:extLst>
          </p:cNvPr>
          <p:cNvSpPr>
            <a:spLocks/>
          </p:cNvSpPr>
          <p:nvPr/>
        </p:nvSpPr>
        <p:spPr>
          <a:xfrm rot="18900000">
            <a:off x="3375005" y="2306946"/>
            <a:ext cx="80617" cy="90694"/>
          </a:xfrm>
          <a:custGeom>
            <a:avLst/>
            <a:gdLst>
              <a:gd name="connsiteX0" fmla="*/ 0 w 80617"/>
              <a:gd name="connsiteY0" fmla="*/ 0 h 90694"/>
              <a:gd name="connsiteX1" fmla="*/ 80618 w 80617"/>
              <a:gd name="connsiteY1" fmla="*/ 0 h 90694"/>
              <a:gd name="connsiteX2" fmla="*/ 80618 w 80617"/>
              <a:gd name="connsiteY2" fmla="*/ 90695 h 90694"/>
              <a:gd name="connsiteX3" fmla="*/ 0 w 80617"/>
              <a:gd name="connsiteY3" fmla="*/ 90695 h 9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7" h="90694">
                <a:moveTo>
                  <a:pt x="0" y="0"/>
                </a:moveTo>
                <a:lnTo>
                  <a:pt x="80618" y="0"/>
                </a:lnTo>
                <a:lnTo>
                  <a:pt x="80618" y="90695"/>
                </a:lnTo>
                <a:lnTo>
                  <a:pt x="0" y="90695"/>
                </a:lnTo>
                <a:close/>
              </a:path>
            </a:pathLst>
          </a:custGeom>
          <a:solidFill>
            <a:schemeClr val="tx2"/>
          </a:solidFill>
          <a:ln w="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3" name="Google Shape;2173;p74">
            <a:extLst>
              <a:ext uri="{FF2B5EF4-FFF2-40B4-BE49-F238E27FC236}">
                <a16:creationId xmlns:a16="http://schemas.microsoft.com/office/drawing/2014/main" id="{533BFCDA-1939-5D92-ACFA-BB2D066C5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SYSTEMS</a:t>
            </a:r>
            <a:endParaRPr dirty="0"/>
          </a:p>
        </p:txBody>
      </p:sp>
      <p:sp>
        <p:nvSpPr>
          <p:cNvPr id="2174" name="Google Shape;2174;p74">
            <a:extLst>
              <a:ext uri="{FF2B5EF4-FFF2-40B4-BE49-F238E27FC236}">
                <a16:creationId xmlns:a16="http://schemas.microsoft.com/office/drawing/2014/main" id="{9ABD269E-8CAF-14ED-67DA-C517682D34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75676" y="2742702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REACTION WHEELS</a:t>
            </a:r>
            <a:endParaRPr dirty="0"/>
          </a:p>
        </p:txBody>
      </p:sp>
      <p:sp>
        <p:nvSpPr>
          <p:cNvPr id="2176" name="Google Shape;2176;p74">
            <a:extLst>
              <a:ext uri="{FF2B5EF4-FFF2-40B4-BE49-F238E27FC236}">
                <a16:creationId xmlns:a16="http://schemas.microsoft.com/office/drawing/2014/main" id="{72992C4C-C9AE-ECEF-2232-2ECAA103A57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960902" y="2766714"/>
            <a:ext cx="2532648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MAGNETOTORQUERS</a:t>
            </a:r>
            <a:endParaRPr dirty="0"/>
          </a:p>
        </p:txBody>
      </p:sp>
      <p:sp>
        <p:nvSpPr>
          <p:cNvPr id="2222" name="Google Shape;2222;p74">
            <a:extLst>
              <a:ext uri="{FF2B5EF4-FFF2-40B4-BE49-F238E27FC236}">
                <a16:creationId xmlns:a16="http://schemas.microsoft.com/office/drawing/2014/main" id="{8A34C90B-0891-E3F9-4FD9-02F200FC57FF}"/>
              </a:ext>
            </a:extLst>
          </p:cNvPr>
          <p:cNvSpPr>
            <a:spLocks/>
          </p:cNvSpPr>
          <p:nvPr/>
        </p:nvSpPr>
        <p:spPr>
          <a:xfrm>
            <a:off x="2823876" y="3194089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4E4D4C-7526-52A3-1612-92624D7535FF}"/>
              </a:ext>
            </a:extLst>
          </p:cNvPr>
          <p:cNvGrpSpPr/>
          <p:nvPr/>
        </p:nvGrpSpPr>
        <p:grpSpPr>
          <a:xfrm>
            <a:off x="5864615" y="2131293"/>
            <a:ext cx="783300" cy="1108696"/>
            <a:chOff x="5864615" y="2131293"/>
            <a:chExt cx="783300" cy="1108696"/>
          </a:xfrm>
        </p:grpSpPr>
        <p:sp>
          <p:nvSpPr>
            <p:cNvPr id="2224" name="Google Shape;2224;p74">
              <a:extLst>
                <a:ext uri="{FF2B5EF4-FFF2-40B4-BE49-F238E27FC236}">
                  <a16:creationId xmlns:a16="http://schemas.microsoft.com/office/drawing/2014/main" id="{BF2A87FD-AC07-BB05-E968-1C126D1AFB97}"/>
                </a:ext>
              </a:extLst>
            </p:cNvPr>
            <p:cNvSpPr/>
            <p:nvPr/>
          </p:nvSpPr>
          <p:spPr>
            <a:xfrm>
              <a:off x="5864615" y="3194089"/>
              <a:ext cx="783300" cy="45900"/>
            </a:xfrm>
            <a:prstGeom prst="rect">
              <a:avLst/>
            </a:prstGeom>
            <a:gradFill>
              <a:gsLst>
                <a:gs pos="0">
                  <a:srgbClr val="F48208"/>
                </a:gs>
                <a:gs pos="100000">
                  <a:srgbClr val="703E08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Rectangle 4" descr="Bar chart">
              <a:extLst>
                <a:ext uri="{FF2B5EF4-FFF2-40B4-BE49-F238E27FC236}">
                  <a16:creationId xmlns:a16="http://schemas.microsoft.com/office/drawing/2014/main" id="{6FEAF302-928C-1A35-21A5-CA7E6D7B406D}"/>
                </a:ext>
              </a:extLst>
            </p:cNvPr>
            <p:cNvSpPr/>
            <p:nvPr/>
          </p:nvSpPr>
          <p:spPr>
            <a:xfrm>
              <a:off x="5933792" y="2131293"/>
              <a:ext cx="644946" cy="644946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22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59"/>
          <p:cNvPicPr preferRelativeResize="0"/>
          <p:nvPr/>
        </p:nvPicPr>
        <p:blipFill rotWithShape="1">
          <a:blip r:embed="rId3"/>
          <a:srcRect l="194" t="5384" r="-194" b="-1003"/>
          <a:stretch/>
        </p:blipFill>
        <p:spPr>
          <a:xfrm>
            <a:off x="4667250" y="749395"/>
            <a:ext cx="3552826" cy="4008235"/>
          </a:xfrm>
          <a:prstGeom prst="rect">
            <a:avLst/>
          </a:prstGeom>
        </p:spPr>
      </p:pic>
      <p:sp>
        <p:nvSpPr>
          <p:cNvPr id="1406" name="Google Shape;1406;p59"/>
          <p:cNvSpPr txBox="1">
            <a:spLocks noGrp="1"/>
          </p:cNvSpPr>
          <p:nvPr>
            <p:ph type="title"/>
          </p:nvPr>
        </p:nvSpPr>
        <p:spPr>
          <a:xfrm>
            <a:off x="782551" y="2619642"/>
            <a:ext cx="3694200" cy="455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ALTITUDE?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b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>
          <a:extLst>
            <a:ext uri="{FF2B5EF4-FFF2-40B4-BE49-F238E27FC236}">
              <a16:creationId xmlns:a16="http://schemas.microsoft.com/office/drawing/2014/main" id="{37C7FAD2-5E54-76BB-A3C7-D9F218EE3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9">
            <a:extLst>
              <a:ext uri="{FF2B5EF4-FFF2-40B4-BE49-F238E27FC236}">
                <a16:creationId xmlns:a16="http://schemas.microsoft.com/office/drawing/2014/main" id="{7964C696-5C89-88C8-2460-45DED9A60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551" y="552533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MAGNETORQUERS</a:t>
            </a:r>
            <a:endParaRPr dirty="0"/>
          </a:p>
        </p:txBody>
      </p:sp>
      <p:pic>
        <p:nvPicPr>
          <p:cNvPr id="3" name="Picture 4" descr="Orbit NTNU on X: &quot;#space #satellite #selfie #magnetorquer The magnetorquer  produced by ISIS Space, uses electric current to generate a magnetic field.  The field will work against the magnetic field of the">
            <a:extLst>
              <a:ext uri="{FF2B5EF4-FFF2-40B4-BE49-F238E27FC236}">
                <a16:creationId xmlns:a16="http://schemas.microsoft.com/office/drawing/2014/main" id="{91A781B1-E369-45DC-E3E5-CD52C2858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15" y="1350335"/>
            <a:ext cx="4157472" cy="311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74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>
          <a:extLst>
            <a:ext uri="{FF2B5EF4-FFF2-40B4-BE49-F238E27FC236}">
              <a16:creationId xmlns:a16="http://schemas.microsoft.com/office/drawing/2014/main" id="{80C195CF-86C6-B658-D65C-E18233104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9">
            <a:extLst>
              <a:ext uri="{FF2B5EF4-FFF2-40B4-BE49-F238E27FC236}">
                <a16:creationId xmlns:a16="http://schemas.microsoft.com/office/drawing/2014/main" id="{F9CFEE50-3123-0EC7-DA22-A92B01D84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551" y="2318988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REACTION WHEELS</a:t>
            </a:r>
            <a:endParaRPr dirty="0"/>
          </a:p>
        </p:txBody>
      </p:sp>
      <p:pic>
        <p:nvPicPr>
          <p:cNvPr id="2" name="Picture 2" descr="4RW0 - Kongsberg NanoAvionics | Reaction Wheel">
            <a:extLst>
              <a:ext uri="{FF2B5EF4-FFF2-40B4-BE49-F238E27FC236}">
                <a16:creationId xmlns:a16="http://schemas.microsoft.com/office/drawing/2014/main" id="{D3C2B372-4C9A-F8CE-28BD-D2D4A653C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35" y="874744"/>
            <a:ext cx="3394014" cy="3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57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>
          <a:extLst>
            <a:ext uri="{FF2B5EF4-FFF2-40B4-BE49-F238E27FC236}">
              <a16:creationId xmlns:a16="http://schemas.microsoft.com/office/drawing/2014/main" id="{17CFF75A-F365-51C1-418D-0753051CF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9">
            <a:extLst>
              <a:ext uri="{FF2B5EF4-FFF2-40B4-BE49-F238E27FC236}">
                <a16:creationId xmlns:a16="http://schemas.microsoft.com/office/drawing/2014/main" id="{3671BA27-63CF-07B2-2E44-8B807615C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551" y="552533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REACTION WHEELS</a:t>
            </a:r>
            <a:endParaRPr dirty="0"/>
          </a:p>
        </p:txBody>
      </p:sp>
      <p:pic>
        <p:nvPicPr>
          <p:cNvPr id="8" name="Picture 7" descr="A hand holding a piece of electronics&#10;&#10;Description automatically generated">
            <a:extLst>
              <a:ext uri="{FF2B5EF4-FFF2-40B4-BE49-F238E27FC236}">
                <a16:creationId xmlns:a16="http://schemas.microsoft.com/office/drawing/2014/main" id="{030A9CD2-79BF-977B-D8CD-898F5D5F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49" y="1555943"/>
            <a:ext cx="5391902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>
          <a:extLst>
            <a:ext uri="{FF2B5EF4-FFF2-40B4-BE49-F238E27FC236}">
              <a16:creationId xmlns:a16="http://schemas.microsoft.com/office/drawing/2014/main" id="{EB6CA43A-857A-0972-78B7-E4C129D4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9">
            <a:extLst>
              <a:ext uri="{FF2B5EF4-FFF2-40B4-BE49-F238E27FC236}">
                <a16:creationId xmlns:a16="http://schemas.microsoft.com/office/drawing/2014/main" id="{48458564-4D25-9D56-A29C-D7E28716D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551" y="552533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8AE78-24DE-4FE3-2D57-4333A036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55539" y="1397266"/>
            <a:ext cx="5832922" cy="33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>
          <a:extLst>
            <a:ext uri="{FF2B5EF4-FFF2-40B4-BE49-F238E27FC236}">
              <a16:creationId xmlns:a16="http://schemas.microsoft.com/office/drawing/2014/main" id="{8D9C9399-B23E-E06B-DD92-DA6EF8EA6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59">
            <a:extLst>
              <a:ext uri="{FF2B5EF4-FFF2-40B4-BE49-F238E27FC236}">
                <a16:creationId xmlns:a16="http://schemas.microsoft.com/office/drawing/2014/main" id="{F0FB9C67-653F-C900-5170-C61176BBFF7E}"/>
              </a:ext>
            </a:extLst>
          </p:cNvPr>
          <p:cNvPicPr preferRelativeResize="0"/>
          <p:nvPr/>
        </p:nvPicPr>
        <p:blipFill rotWithShape="1">
          <a:blip r:embed="rId3"/>
          <a:srcRect l="194" t="5384" r="-194" b="-1003"/>
          <a:stretch/>
        </p:blipFill>
        <p:spPr>
          <a:xfrm>
            <a:off x="4667250" y="749395"/>
            <a:ext cx="3552826" cy="4008235"/>
          </a:xfrm>
          <a:prstGeom prst="rect">
            <a:avLst/>
          </a:prstGeom>
        </p:spPr>
      </p:pic>
      <p:sp>
        <p:nvSpPr>
          <p:cNvPr id="1406" name="Google Shape;1406;p59">
            <a:extLst>
              <a:ext uri="{FF2B5EF4-FFF2-40B4-BE49-F238E27FC236}">
                <a16:creationId xmlns:a16="http://schemas.microsoft.com/office/drawing/2014/main" id="{C6402D14-11CE-5875-D620-607C882B6F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551" y="2619642"/>
            <a:ext cx="3694200" cy="455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 dirty="0"/>
              <a:t>ALTITUDE</a:t>
            </a:r>
            <a:r>
              <a:rPr lang="en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b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484332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A1B5303-88C5-3382-D97F-1EF00D050BF5}"/>
              </a:ext>
            </a:extLst>
          </p:cNvPr>
          <p:cNvGrpSpPr/>
          <p:nvPr/>
        </p:nvGrpSpPr>
        <p:grpSpPr>
          <a:xfrm>
            <a:off x="3352329" y="1147829"/>
            <a:ext cx="2439342" cy="2512788"/>
            <a:chOff x="2569490" y="548222"/>
            <a:chExt cx="2439342" cy="251278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3213E49-4BF3-BD07-4565-74F5F169F453}"/>
                </a:ext>
              </a:extLst>
            </p:cNvPr>
            <p:cNvGrpSpPr/>
            <p:nvPr/>
          </p:nvGrpSpPr>
          <p:grpSpPr>
            <a:xfrm>
              <a:off x="2569490" y="548222"/>
              <a:ext cx="2439342" cy="2512788"/>
              <a:chOff x="3168827" y="559373"/>
              <a:chExt cx="2238828" cy="230624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B9F80E1-53C6-AAB5-F73F-F10A4FB45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8827" y="1530373"/>
                <a:ext cx="973440" cy="1335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512502-0227-C6CA-0889-453B080ED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7347" y="1036093"/>
                <a:ext cx="973440" cy="1335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D1A33AA-7961-9E32-E6AC-8339EFA03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627" y="572333"/>
                <a:ext cx="973440" cy="1335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5DD6761-9CB1-3984-E47D-D748B7044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8827" y="1036093"/>
                <a:ext cx="398520" cy="494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43C9A4C-E47C-E660-81B5-006EF702BB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7487" y="2371333"/>
                <a:ext cx="398520" cy="494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AA3B326-DF19-8332-6B3E-D95122A3B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9135" y="1899073"/>
                <a:ext cx="398520" cy="494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8469A7E-94B0-ECEF-7668-68884F189E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7347" y="559373"/>
                <a:ext cx="851040" cy="4950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6AF425B-5ECD-E3B9-96DF-609EDBE4ED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4312" y="1876253"/>
                <a:ext cx="851040" cy="4950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E40BCBB-F09B-87DD-4FDA-3C138EDDFF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2267" y="2393353"/>
                <a:ext cx="876393" cy="4722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AEE7D-757E-DA71-FF1F-C8E9F95230FC}"/>
                </a:ext>
              </a:extLst>
            </p:cNvPr>
            <p:cNvSpPr txBox="1"/>
            <p:nvPr/>
          </p:nvSpPr>
          <p:spPr>
            <a:xfrm>
              <a:off x="3504466" y="1584744"/>
              <a:ext cx="1206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CubeSat :)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88205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C052D-EB9B-2046-F5A6-FD634901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49297C-DB1B-774D-9153-FE51F078BF54}"/>
              </a:ext>
            </a:extLst>
          </p:cNvPr>
          <p:cNvGrpSpPr/>
          <p:nvPr/>
        </p:nvGrpSpPr>
        <p:grpSpPr>
          <a:xfrm>
            <a:off x="4366711" y="1811585"/>
            <a:ext cx="1475891" cy="1520329"/>
            <a:chOff x="2569490" y="548222"/>
            <a:chExt cx="2439342" cy="251278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8CD7348-B424-F00B-33D5-40DD824B1B04}"/>
                </a:ext>
              </a:extLst>
            </p:cNvPr>
            <p:cNvGrpSpPr/>
            <p:nvPr/>
          </p:nvGrpSpPr>
          <p:grpSpPr>
            <a:xfrm>
              <a:off x="2569490" y="548222"/>
              <a:ext cx="2439342" cy="2512788"/>
              <a:chOff x="3168827" y="559373"/>
              <a:chExt cx="2238828" cy="230624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83F95E8-7307-146C-10A5-6EA777D0E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8827" y="1530373"/>
                <a:ext cx="973440" cy="1335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0C44E9D-B6BD-55F3-FC14-EB1059E18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7347" y="1036093"/>
                <a:ext cx="973440" cy="1335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6C7D26E-39D4-C777-E588-87B162B25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627" y="572333"/>
                <a:ext cx="973440" cy="1335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C28D1BB-32C8-1F0C-33E9-0979E8AFB5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8827" y="1036093"/>
                <a:ext cx="398520" cy="494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C8E073-AFE9-899A-2F48-B9AB5A8C7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7487" y="2371333"/>
                <a:ext cx="398520" cy="494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58AAEB-D4EF-7FB7-E1AC-1A3E1430C7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9135" y="1899073"/>
                <a:ext cx="398520" cy="494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D9C915A-75E2-9123-828A-446AC323B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7347" y="559373"/>
                <a:ext cx="851040" cy="4950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2607687-3341-FCD2-8BF1-8A458941C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4312" y="1876253"/>
                <a:ext cx="851040" cy="4950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6A74B27-EE8D-D74D-A2D3-4F7D0E9A7D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2267" y="2393353"/>
                <a:ext cx="876393" cy="4722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630F39-8FF7-7BC0-D397-6DAF2B3F6F64}"/>
                </a:ext>
              </a:extLst>
            </p:cNvPr>
            <p:cNvSpPr txBox="1"/>
            <p:nvPr/>
          </p:nvSpPr>
          <p:spPr>
            <a:xfrm>
              <a:off x="2999861" y="1474349"/>
              <a:ext cx="1978499" cy="50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CubeSat :)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1673536-E95C-F1F9-E5CC-1424FC927557}"/>
              </a:ext>
            </a:extLst>
          </p:cNvPr>
          <p:cNvSpPr/>
          <p:nvPr/>
        </p:nvSpPr>
        <p:spPr>
          <a:xfrm>
            <a:off x="-706264" y="2128604"/>
            <a:ext cx="4745609" cy="481511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12A9C6-F8C6-0CCC-3BA5-ECF789624BFB}"/>
              </a:ext>
            </a:extLst>
          </p:cNvPr>
          <p:cNvSpPr/>
          <p:nvPr/>
        </p:nvSpPr>
        <p:spPr>
          <a:xfrm>
            <a:off x="6836699" y="695563"/>
            <a:ext cx="795499" cy="785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03234-196A-484D-661B-502D27351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D0CFEC-2C29-C35F-DB16-C831ACC371B3}"/>
              </a:ext>
            </a:extLst>
          </p:cNvPr>
          <p:cNvGrpSpPr/>
          <p:nvPr/>
        </p:nvGrpSpPr>
        <p:grpSpPr>
          <a:xfrm>
            <a:off x="4366711" y="1811585"/>
            <a:ext cx="1475891" cy="1520329"/>
            <a:chOff x="2569490" y="548222"/>
            <a:chExt cx="2439342" cy="251278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6AA569E-ACA9-2E47-916D-0B10DF812944}"/>
                </a:ext>
              </a:extLst>
            </p:cNvPr>
            <p:cNvGrpSpPr/>
            <p:nvPr/>
          </p:nvGrpSpPr>
          <p:grpSpPr>
            <a:xfrm>
              <a:off x="2569490" y="548222"/>
              <a:ext cx="2439342" cy="2512788"/>
              <a:chOff x="3168827" y="559373"/>
              <a:chExt cx="2238828" cy="230624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72B6E3D-4DD7-755E-4292-2B358E97B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8827" y="1530373"/>
                <a:ext cx="973440" cy="1335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971FB3D-6C14-A00B-0E9C-E97CD43F73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7347" y="1036093"/>
                <a:ext cx="973440" cy="1335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51F0CD-5962-ED7A-36A5-49A820189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627" y="572333"/>
                <a:ext cx="973440" cy="1335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7E2F254-E68F-3592-6EB3-FE5D6B185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8827" y="1036093"/>
                <a:ext cx="398520" cy="494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2F4567C-8287-34B9-AD95-C6C679165B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7487" y="2371333"/>
                <a:ext cx="398520" cy="494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22A6A9F-8263-A659-ADFE-C3936A6597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9135" y="1899073"/>
                <a:ext cx="398520" cy="494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00B55B6-BEF6-F759-3AF8-F75845E33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7347" y="559373"/>
                <a:ext cx="851040" cy="4950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18D9050-847E-D3AC-D12D-8FDA022BA1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4312" y="1876253"/>
                <a:ext cx="851040" cy="4950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EAF1598-5DF1-4078-5EA8-260C081C4B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2267" y="2393353"/>
                <a:ext cx="876393" cy="4722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027AA7-C843-6834-58D4-881023D44D46}"/>
                </a:ext>
              </a:extLst>
            </p:cNvPr>
            <p:cNvSpPr txBox="1"/>
            <p:nvPr/>
          </p:nvSpPr>
          <p:spPr>
            <a:xfrm>
              <a:off x="2999861" y="1474349"/>
              <a:ext cx="1978499" cy="50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CubeSat :)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811231E-F259-FAC4-C013-D2A8F5E1C16B}"/>
              </a:ext>
            </a:extLst>
          </p:cNvPr>
          <p:cNvSpPr/>
          <p:nvPr/>
        </p:nvSpPr>
        <p:spPr>
          <a:xfrm>
            <a:off x="-706264" y="2128604"/>
            <a:ext cx="4745609" cy="481511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02D7FF-2A38-7F4D-CB7E-A1907D889998}"/>
              </a:ext>
            </a:extLst>
          </p:cNvPr>
          <p:cNvSpPr/>
          <p:nvPr/>
        </p:nvSpPr>
        <p:spPr>
          <a:xfrm>
            <a:off x="6836699" y="695563"/>
            <a:ext cx="795499" cy="785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322C2F-ECDB-5D54-F71C-025858F51A12}"/>
                  </a:ext>
                </a:extLst>
              </p14:cNvPr>
              <p14:cNvContentPartPr/>
              <p14:nvPr/>
            </p14:nvContentPartPr>
            <p14:xfrm>
              <a:off x="4226911" y="1228828"/>
              <a:ext cx="762480" cy="113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322C2F-ECDB-5D54-F71C-025858F51A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7911" y="1219828"/>
                <a:ext cx="780120" cy="11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793C8D-E7DA-0BFC-43A7-5068D86385D4}"/>
                  </a:ext>
                </a:extLst>
              </p14:cNvPr>
              <p14:cNvContentPartPr/>
              <p14:nvPr/>
            </p14:nvContentPartPr>
            <p14:xfrm>
              <a:off x="4989342" y="1758436"/>
              <a:ext cx="1006920" cy="60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793C8D-E7DA-0BFC-43A7-5068D86385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0342" y="1749436"/>
                <a:ext cx="10245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A975B5-C7FF-C300-9C3B-8E6F7BDD482A}"/>
                  </a:ext>
                </a:extLst>
              </p14:cNvPr>
              <p14:cNvContentPartPr/>
              <p14:nvPr/>
            </p14:nvContentPartPr>
            <p14:xfrm>
              <a:off x="4480351" y="2383708"/>
              <a:ext cx="499320" cy="61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A975B5-C7FF-C300-9C3B-8E6F7BDD48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1711" y="2375068"/>
                <a:ext cx="516960" cy="63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D0014A91-372F-99FD-3D58-01891BF391A3}"/>
              </a:ext>
            </a:extLst>
          </p:cNvPr>
          <p:cNvGrpSpPr/>
          <p:nvPr/>
        </p:nvGrpSpPr>
        <p:grpSpPr>
          <a:xfrm>
            <a:off x="6028460" y="1115360"/>
            <a:ext cx="846485" cy="631920"/>
            <a:chOff x="6028460" y="1115360"/>
            <a:chExt cx="846485" cy="6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26518A-A521-F7B8-F042-0BEC469E6463}"/>
                    </a:ext>
                  </a:extLst>
                </p14:cNvPr>
                <p14:cNvContentPartPr/>
                <p14:nvPr/>
              </p14:nvContentPartPr>
              <p14:xfrm>
                <a:off x="6028460" y="1652600"/>
                <a:ext cx="157320" cy="9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26518A-A521-F7B8-F042-0BEC469E64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19460" y="1643960"/>
                  <a:ext cx="174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F0407D-DED3-B5FD-8F30-06EAC1900B60}"/>
                    </a:ext>
                  </a:extLst>
                </p14:cNvPr>
                <p14:cNvContentPartPr/>
                <p14:nvPr/>
              </p14:nvContentPartPr>
              <p14:xfrm>
                <a:off x="6268580" y="1523360"/>
                <a:ext cx="132480" cy="7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F0407D-DED3-B5FD-8F30-06EAC1900B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59580" y="1514360"/>
                  <a:ext cx="150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E1096C-FE29-03B4-F726-434F49C282B9}"/>
                    </a:ext>
                  </a:extLst>
                </p14:cNvPr>
                <p14:cNvContentPartPr/>
                <p14:nvPr/>
              </p14:nvContentPartPr>
              <p14:xfrm>
                <a:off x="6505100" y="1379720"/>
                <a:ext cx="134640" cy="81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E1096C-FE29-03B4-F726-434F49C282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96100" y="1371080"/>
                  <a:ext cx="152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EBB40A-426B-822C-AD40-4B9C4DF67517}"/>
                    </a:ext>
                  </a:extLst>
                </p14:cNvPr>
                <p14:cNvContentPartPr/>
                <p14:nvPr/>
              </p14:nvContentPartPr>
              <p14:xfrm>
                <a:off x="6740540" y="1242200"/>
                <a:ext cx="128520" cy="77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EBB40A-426B-822C-AD40-4B9C4DF675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31900" y="1233200"/>
                  <a:ext cx="146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4CCC44D-3CB6-3FD0-497E-EAC1991F25C6}"/>
                    </a:ext>
                  </a:extLst>
                </p14:cNvPr>
                <p14:cNvContentPartPr/>
                <p14:nvPr/>
              </p14:nvContentPartPr>
              <p14:xfrm>
                <a:off x="6811585" y="1234880"/>
                <a:ext cx="60120" cy="18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4CCC44D-3CB6-3FD0-497E-EAC1991F25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02945" y="1225880"/>
                  <a:ext cx="77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E01E23-06C0-5BE8-9174-5D0C6E58B75F}"/>
                    </a:ext>
                  </a:extLst>
                </p14:cNvPr>
                <p14:cNvContentPartPr/>
                <p14:nvPr/>
              </p14:nvContentPartPr>
              <p14:xfrm>
                <a:off x="6842185" y="1244600"/>
                <a:ext cx="32760" cy="43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E01E23-06C0-5BE8-9174-5D0C6E58B7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3185" y="1235600"/>
                  <a:ext cx="50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2260D1-9C13-1B32-398A-CAEE12D7A3AE}"/>
                    </a:ext>
                  </a:extLst>
                </p14:cNvPr>
                <p14:cNvContentPartPr/>
                <p14:nvPr/>
              </p14:nvContentPartPr>
              <p14:xfrm>
                <a:off x="6675865" y="1162880"/>
                <a:ext cx="53640" cy="67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2260D1-9C13-1B32-398A-CAEE12D7A3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66865" y="1153880"/>
                  <a:ext cx="71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CF4974-5F41-9E22-EAE0-A5286B3CC6BC}"/>
                    </a:ext>
                  </a:extLst>
                </p14:cNvPr>
                <p14:cNvContentPartPr/>
                <p14:nvPr/>
              </p14:nvContentPartPr>
              <p14:xfrm>
                <a:off x="6643465" y="1123640"/>
                <a:ext cx="77400" cy="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CF4974-5F41-9E22-EAE0-A5286B3CC6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34465" y="1115000"/>
                  <a:ext cx="95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E4C282-829E-B457-7891-BD6CD4B66BA2}"/>
                    </a:ext>
                  </a:extLst>
                </p14:cNvPr>
                <p14:cNvContentPartPr/>
                <p14:nvPr/>
              </p14:nvContentPartPr>
              <p14:xfrm>
                <a:off x="6702865" y="1115360"/>
                <a:ext cx="31320" cy="22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E4C282-829E-B457-7891-BD6CD4B66B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3865" y="1106360"/>
                  <a:ext cx="489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6607EF4-E2AD-6521-82F9-8E91B0D3F5C0}"/>
                  </a:ext>
                </a:extLst>
              </p14:cNvPr>
              <p14:cNvContentPartPr/>
              <p14:nvPr/>
            </p14:nvContentPartPr>
            <p14:xfrm>
              <a:off x="4395860" y="2993960"/>
              <a:ext cx="83160" cy="102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6607EF4-E2AD-6521-82F9-8E91B0D3F5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86860" y="2984960"/>
                <a:ext cx="10080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1C1D409-50AB-D48E-FB6B-47BBE0929F83}"/>
              </a:ext>
            </a:extLst>
          </p:cNvPr>
          <p:cNvGrpSpPr/>
          <p:nvPr/>
        </p:nvGrpSpPr>
        <p:grpSpPr>
          <a:xfrm>
            <a:off x="3635320" y="3203480"/>
            <a:ext cx="673780" cy="857427"/>
            <a:chOff x="3635320" y="3203480"/>
            <a:chExt cx="673780" cy="8574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BDC757-E4BF-2E6A-30C5-19AF43DFAAB7}"/>
                    </a:ext>
                  </a:extLst>
                </p14:cNvPr>
                <p14:cNvContentPartPr/>
                <p14:nvPr/>
              </p14:nvContentPartPr>
              <p14:xfrm>
                <a:off x="3899780" y="3584000"/>
                <a:ext cx="101160" cy="12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BDC757-E4BF-2E6A-30C5-19AF43DFAA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0780" y="3575360"/>
                  <a:ext cx="118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2DEC653-95A4-A3E1-CD81-057D16A7CF5D}"/>
                    </a:ext>
                  </a:extLst>
                </p14:cNvPr>
                <p14:cNvContentPartPr/>
                <p14:nvPr/>
              </p14:nvContentPartPr>
              <p14:xfrm>
                <a:off x="4053500" y="3417320"/>
                <a:ext cx="82440" cy="101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2DEC653-95A4-A3E1-CD81-057D16A7CF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44500" y="3408680"/>
                  <a:ext cx="100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FE0BB6-9F55-37E5-E35B-19E5D3430E87}"/>
                    </a:ext>
                  </a:extLst>
                </p14:cNvPr>
                <p14:cNvContentPartPr/>
                <p14:nvPr/>
              </p14:nvContentPartPr>
              <p14:xfrm>
                <a:off x="4210820" y="3203480"/>
                <a:ext cx="98280" cy="120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FE0BB6-9F55-37E5-E35B-19E5D3430E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02180" y="3194840"/>
                  <a:ext cx="115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08C373-CA42-EA59-E343-9C199125F632}"/>
                    </a:ext>
                  </a:extLst>
                </p14:cNvPr>
                <p14:cNvContentPartPr/>
                <p14:nvPr/>
              </p14:nvContentPartPr>
              <p14:xfrm>
                <a:off x="3785300" y="3727280"/>
                <a:ext cx="99720" cy="122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08C373-CA42-EA59-E343-9C199125F6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6300" y="3718640"/>
                  <a:ext cx="117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F50D7A0-F829-A800-5979-2CD754A38ED1}"/>
                    </a:ext>
                  </a:extLst>
                </p14:cNvPr>
                <p14:cNvContentPartPr/>
                <p14:nvPr/>
              </p14:nvContentPartPr>
              <p14:xfrm>
                <a:off x="3649220" y="3896840"/>
                <a:ext cx="98640" cy="121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F50D7A0-F829-A800-5979-2CD754A38E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40220" y="3887840"/>
                  <a:ext cx="116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A480FD-1FA6-7DB9-F62E-CDAF4EC912BF}"/>
                    </a:ext>
                  </a:extLst>
                </p14:cNvPr>
                <p14:cNvContentPartPr/>
                <p14:nvPr/>
              </p14:nvContentPartPr>
              <p14:xfrm>
                <a:off x="3635320" y="4002587"/>
                <a:ext cx="3600" cy="2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A480FD-1FA6-7DB9-F62E-CDAF4EC912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26320" y="3993947"/>
                  <a:ext cx="21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445DA5-C84D-F41D-9F9A-E707D368AB15}"/>
                    </a:ext>
                  </a:extLst>
                </p14:cNvPr>
                <p14:cNvContentPartPr/>
                <p14:nvPr/>
              </p14:nvContentPartPr>
              <p14:xfrm>
                <a:off x="3635680" y="3955427"/>
                <a:ext cx="20880" cy="73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445DA5-C84D-F41D-9F9A-E707D368AB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27040" y="3946787"/>
                  <a:ext cx="38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4989A0-3E8A-12D4-3038-6EBA2F73C1C4}"/>
                    </a:ext>
                  </a:extLst>
                </p14:cNvPr>
                <p14:cNvContentPartPr/>
                <p14:nvPr/>
              </p14:nvContentPartPr>
              <p14:xfrm>
                <a:off x="3641800" y="3992507"/>
                <a:ext cx="54360" cy="32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4989A0-3E8A-12D4-3038-6EBA2F73C1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32800" y="3983507"/>
                  <a:ext cx="72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56F98E-77C9-3DEF-8E6F-E1B23285501B}"/>
                    </a:ext>
                  </a:extLst>
                </p14:cNvPr>
                <p14:cNvContentPartPr/>
                <p14:nvPr/>
              </p14:nvContentPartPr>
              <p14:xfrm>
                <a:off x="3738640" y="4011947"/>
                <a:ext cx="29160" cy="48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56F98E-77C9-3DEF-8E6F-E1B2328550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30000" y="4002947"/>
                  <a:ext cx="46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20AE75B-3444-44D6-5234-FC715C50D00C}"/>
                    </a:ext>
                  </a:extLst>
                </p14:cNvPr>
                <p14:cNvContentPartPr/>
                <p14:nvPr/>
              </p14:nvContentPartPr>
              <p14:xfrm>
                <a:off x="3739720" y="3997907"/>
                <a:ext cx="28800" cy="18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20AE75B-3444-44D6-5234-FC715C50D0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30720" y="3988907"/>
                  <a:ext cx="46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9D9330E-E36B-CB03-350A-89D77EEB4EAB}"/>
                    </a:ext>
                  </a:extLst>
                </p14:cNvPr>
                <p14:cNvContentPartPr/>
                <p14:nvPr/>
              </p14:nvContentPartPr>
              <p14:xfrm>
                <a:off x="3740440" y="4027067"/>
                <a:ext cx="21600" cy="12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9D9330E-E36B-CB03-350A-89D77EEB4EA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31800" y="4018067"/>
                  <a:ext cx="39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DC798A-A93A-A912-3DB6-AB466CC1FDB7}"/>
                    </a:ext>
                  </a:extLst>
                </p14:cNvPr>
                <p14:cNvContentPartPr/>
                <p14:nvPr/>
              </p14:nvContentPartPr>
              <p14:xfrm>
                <a:off x="3731080" y="3950027"/>
                <a:ext cx="50400" cy="24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DC798A-A93A-A912-3DB6-AB466CC1FD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22440" y="3941387"/>
                  <a:ext cx="68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C7E913-B281-6927-4E26-78E0F122C1A1}"/>
                    </a:ext>
                  </a:extLst>
                </p14:cNvPr>
                <p14:cNvContentPartPr/>
                <p14:nvPr/>
              </p14:nvContentPartPr>
              <p14:xfrm>
                <a:off x="3779680" y="3937787"/>
                <a:ext cx="23400" cy="4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C7E913-B281-6927-4E26-78E0F122C1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71040" y="3929147"/>
                  <a:ext cx="4104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F3E1724-92C4-97C5-F439-17431D508DEB}"/>
              </a:ext>
            </a:extLst>
          </p:cNvPr>
          <p:cNvGrpSpPr/>
          <p:nvPr/>
        </p:nvGrpSpPr>
        <p:grpSpPr>
          <a:xfrm>
            <a:off x="4224573" y="1089223"/>
            <a:ext cx="336240" cy="209160"/>
            <a:chOff x="4224573" y="1089223"/>
            <a:chExt cx="33624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B97E28-B5D0-8E95-76FE-B9BC750E94B6}"/>
                    </a:ext>
                  </a:extLst>
                </p14:cNvPr>
                <p14:cNvContentPartPr/>
                <p14:nvPr/>
              </p14:nvContentPartPr>
              <p14:xfrm>
                <a:off x="4226013" y="1240783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B97E28-B5D0-8E95-76FE-B9BC750E94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17013" y="12321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B8E523D-1F57-987D-71B5-1E46FDE97C5B}"/>
                    </a:ext>
                  </a:extLst>
                </p14:cNvPr>
                <p14:cNvContentPartPr/>
                <p14:nvPr/>
              </p14:nvContentPartPr>
              <p14:xfrm>
                <a:off x="4224573" y="1218823"/>
                <a:ext cx="17640" cy="79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B8E523D-1F57-987D-71B5-1E46FDE97C5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15573" y="1210183"/>
                  <a:ext cx="35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C85D614-83FE-AB6B-CCF7-5095CDFADAE8}"/>
                    </a:ext>
                  </a:extLst>
                </p14:cNvPr>
                <p14:cNvContentPartPr/>
                <p14:nvPr/>
              </p14:nvContentPartPr>
              <p14:xfrm>
                <a:off x="4228173" y="1229623"/>
                <a:ext cx="18360" cy="5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C85D614-83FE-AB6B-CCF7-5095CDFADA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19173" y="1220983"/>
                  <a:ext cx="36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8490940-D8A4-9FD6-B2F8-FFE3A0E66095}"/>
                    </a:ext>
                  </a:extLst>
                </p14:cNvPr>
                <p14:cNvContentPartPr/>
                <p14:nvPr/>
              </p14:nvContentPartPr>
              <p14:xfrm>
                <a:off x="4225293" y="1209823"/>
                <a:ext cx="53280" cy="50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8490940-D8A4-9FD6-B2F8-FFE3A0E660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16653" y="1200823"/>
                  <a:ext cx="70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CCE8210-AFE5-0322-2ABF-95DCE376A9FC}"/>
                    </a:ext>
                  </a:extLst>
                </p14:cNvPr>
                <p14:cNvContentPartPr/>
                <p14:nvPr/>
              </p14:nvContentPartPr>
              <p14:xfrm>
                <a:off x="4340853" y="1176703"/>
                <a:ext cx="38160" cy="59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CCE8210-AFE5-0322-2ABF-95DCE376A9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31853" y="1168063"/>
                  <a:ext cx="55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DA487C-C4E3-CC0C-1923-6C14462D074C}"/>
                    </a:ext>
                  </a:extLst>
                </p14:cNvPr>
                <p14:cNvContentPartPr/>
                <p14:nvPr/>
              </p14:nvContentPartPr>
              <p14:xfrm>
                <a:off x="4350213" y="1163743"/>
                <a:ext cx="25560" cy="17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DA487C-C4E3-CC0C-1923-6C14462D07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1213" y="1155103"/>
                  <a:ext cx="43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DB1BE6-FFD8-6354-CC74-F60231A960AC}"/>
                    </a:ext>
                  </a:extLst>
                </p14:cNvPr>
                <p14:cNvContentPartPr/>
                <p14:nvPr/>
              </p14:nvContentPartPr>
              <p14:xfrm>
                <a:off x="4344813" y="1190383"/>
                <a:ext cx="30240" cy="14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DB1BE6-FFD8-6354-CC74-F60231A960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36173" y="1181743"/>
                  <a:ext cx="47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88ED34B-93FE-7DC2-77F0-2E72D7A14FB8}"/>
                    </a:ext>
                  </a:extLst>
                </p14:cNvPr>
                <p14:cNvContentPartPr/>
                <p14:nvPr/>
              </p14:nvContentPartPr>
              <p14:xfrm>
                <a:off x="4324293" y="1128823"/>
                <a:ext cx="54360" cy="2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88ED34B-93FE-7DC2-77F0-2E72D7A14F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15293" y="1119823"/>
                  <a:ext cx="72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B80ADE9-8A13-B407-EF6D-51F287F55037}"/>
                    </a:ext>
                  </a:extLst>
                </p14:cNvPr>
                <p14:cNvContentPartPr/>
                <p14:nvPr/>
              </p14:nvContentPartPr>
              <p14:xfrm>
                <a:off x="4366053" y="1115863"/>
                <a:ext cx="24120" cy="2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B80ADE9-8A13-B407-EF6D-51F287F550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57053" y="1107223"/>
                  <a:ext cx="41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C185621-DCCE-1A2C-62A6-35B51B8E551A}"/>
                    </a:ext>
                  </a:extLst>
                </p14:cNvPr>
                <p14:cNvContentPartPr/>
                <p14:nvPr/>
              </p14:nvContentPartPr>
              <p14:xfrm>
                <a:off x="4435533" y="1171663"/>
                <a:ext cx="27360" cy="1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C185621-DCCE-1A2C-62A6-35B51B8E55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26893" y="1162663"/>
                  <a:ext cx="45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BBE0E27-8E53-AAE2-6F0C-4169D6335AE4}"/>
                    </a:ext>
                  </a:extLst>
                </p14:cNvPr>
                <p14:cNvContentPartPr/>
                <p14:nvPr/>
              </p14:nvContentPartPr>
              <p14:xfrm>
                <a:off x="4435893" y="1172383"/>
                <a:ext cx="18360" cy="2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BBE0E27-8E53-AAE2-6F0C-4169D6335A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27253" y="1163743"/>
                  <a:ext cx="36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F319FE3-C643-1ABA-2EF2-3A204A100C5B}"/>
                    </a:ext>
                  </a:extLst>
                </p14:cNvPr>
                <p14:cNvContentPartPr/>
                <p14:nvPr/>
              </p14:nvContentPartPr>
              <p14:xfrm>
                <a:off x="4507893" y="1131343"/>
                <a:ext cx="48600" cy="62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F319FE3-C643-1ABA-2EF2-3A204A100C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98893" y="1122343"/>
                  <a:ext cx="66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879D0E4-EA0B-D0F9-C4B4-727700907CAF}"/>
                    </a:ext>
                  </a:extLst>
                </p14:cNvPr>
                <p14:cNvContentPartPr/>
                <p14:nvPr/>
              </p14:nvContentPartPr>
              <p14:xfrm>
                <a:off x="4495653" y="1100383"/>
                <a:ext cx="48240" cy="18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879D0E4-EA0B-D0F9-C4B4-727700907C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86653" y="1091743"/>
                  <a:ext cx="65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D483BFB-CDE4-FA23-2265-B795DE89F064}"/>
                    </a:ext>
                  </a:extLst>
                </p14:cNvPr>
                <p14:cNvContentPartPr/>
                <p14:nvPr/>
              </p14:nvContentPartPr>
              <p14:xfrm>
                <a:off x="4534533" y="1089223"/>
                <a:ext cx="26280" cy="30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D483BFB-CDE4-FA23-2265-B795DE89F0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25533" y="1080223"/>
                  <a:ext cx="43920" cy="4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37332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>
          <a:extLst>
            <a:ext uri="{FF2B5EF4-FFF2-40B4-BE49-F238E27FC236}">
              <a16:creationId xmlns:a16="http://schemas.microsoft.com/office/drawing/2014/main" id="{EE44DD9D-CC69-E75E-EDF2-AE1051A3A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Sun">
            <a:extLst>
              <a:ext uri="{FF2B5EF4-FFF2-40B4-BE49-F238E27FC236}">
                <a16:creationId xmlns:a16="http://schemas.microsoft.com/office/drawing/2014/main" id="{ECC86ECC-08F7-F397-4FCB-8721228B0273}"/>
              </a:ext>
            </a:extLst>
          </p:cNvPr>
          <p:cNvSpPr/>
          <p:nvPr/>
        </p:nvSpPr>
        <p:spPr>
          <a:xfrm>
            <a:off x="4376511" y="2111970"/>
            <a:ext cx="643022" cy="64302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Rectangle 2" descr="Star with solid fill">
            <a:extLst>
              <a:ext uri="{FF2B5EF4-FFF2-40B4-BE49-F238E27FC236}">
                <a16:creationId xmlns:a16="http://schemas.microsoft.com/office/drawing/2014/main" id="{CACBF738-3C2B-479B-523D-E061FAE379CA}"/>
              </a:ext>
            </a:extLst>
          </p:cNvPr>
          <p:cNvSpPr/>
          <p:nvPr/>
        </p:nvSpPr>
        <p:spPr>
          <a:xfrm>
            <a:off x="2009112" y="2113654"/>
            <a:ext cx="643022" cy="652268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73" name="Google Shape;2173;p74">
            <a:extLst>
              <a:ext uri="{FF2B5EF4-FFF2-40B4-BE49-F238E27FC236}">
                <a16:creationId xmlns:a16="http://schemas.microsoft.com/office/drawing/2014/main" id="{07AB727B-B2F3-BF1B-F553-A44C9803E0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ATTITUDE DETERMINATION HARDWARE</a:t>
            </a:r>
            <a:endParaRPr dirty="0"/>
          </a:p>
        </p:txBody>
      </p:sp>
      <p:sp>
        <p:nvSpPr>
          <p:cNvPr id="2174" name="Google Shape;2174;p74">
            <a:extLst>
              <a:ext uri="{FF2B5EF4-FFF2-40B4-BE49-F238E27FC236}">
                <a16:creationId xmlns:a16="http://schemas.microsoft.com/office/drawing/2014/main" id="{BA966A8C-DE32-1527-DE24-060C889CA93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58624" y="2838412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SUN SENSOR</a:t>
            </a:r>
            <a:endParaRPr dirty="0"/>
          </a:p>
        </p:txBody>
      </p:sp>
      <p:sp>
        <p:nvSpPr>
          <p:cNvPr id="2175" name="Google Shape;2175;p74">
            <a:extLst>
              <a:ext uri="{FF2B5EF4-FFF2-40B4-BE49-F238E27FC236}">
                <a16:creationId xmlns:a16="http://schemas.microsoft.com/office/drawing/2014/main" id="{60EE3E36-ED5B-A6ED-C6E2-BBB73F14145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984271" y="2838412"/>
            <a:ext cx="22797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 SENSOR</a:t>
            </a:r>
            <a:endParaRPr dirty="0"/>
          </a:p>
        </p:txBody>
      </p:sp>
      <p:sp>
        <p:nvSpPr>
          <p:cNvPr id="2176" name="Google Shape;2176;p74">
            <a:extLst>
              <a:ext uri="{FF2B5EF4-FFF2-40B4-BE49-F238E27FC236}">
                <a16:creationId xmlns:a16="http://schemas.microsoft.com/office/drawing/2014/main" id="{D124B056-CC40-449A-748B-253D2AB503D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098973" y="2838412"/>
            <a:ext cx="2532648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MAGNETIC FIELD SENSOR</a:t>
            </a:r>
            <a:endParaRPr dirty="0"/>
          </a:p>
        </p:txBody>
      </p:sp>
      <p:sp>
        <p:nvSpPr>
          <p:cNvPr id="2222" name="Google Shape;2222;p74">
            <a:extLst>
              <a:ext uri="{FF2B5EF4-FFF2-40B4-BE49-F238E27FC236}">
                <a16:creationId xmlns:a16="http://schemas.microsoft.com/office/drawing/2014/main" id="{D70D0A17-2384-898E-F759-1FA9DF9202FC}"/>
              </a:ext>
            </a:extLst>
          </p:cNvPr>
          <p:cNvSpPr/>
          <p:nvPr/>
        </p:nvSpPr>
        <p:spPr>
          <a:xfrm>
            <a:off x="1938973" y="3260738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74">
            <a:extLst>
              <a:ext uri="{FF2B5EF4-FFF2-40B4-BE49-F238E27FC236}">
                <a16:creationId xmlns:a16="http://schemas.microsoft.com/office/drawing/2014/main" id="{E3059382-46C6-ECBF-DE4F-B547FF14A628}"/>
              </a:ext>
            </a:extLst>
          </p:cNvPr>
          <p:cNvSpPr/>
          <p:nvPr/>
        </p:nvSpPr>
        <p:spPr>
          <a:xfrm>
            <a:off x="4306824" y="3261263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74">
            <a:extLst>
              <a:ext uri="{FF2B5EF4-FFF2-40B4-BE49-F238E27FC236}">
                <a16:creationId xmlns:a16="http://schemas.microsoft.com/office/drawing/2014/main" id="{C04DF9FA-4A07-0A95-A48B-8FEC3558E9D5}"/>
              </a:ext>
            </a:extLst>
          </p:cNvPr>
          <p:cNvSpPr/>
          <p:nvPr/>
        </p:nvSpPr>
        <p:spPr>
          <a:xfrm>
            <a:off x="6732471" y="3262612"/>
            <a:ext cx="783300" cy="459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 descr="Magnet">
            <a:extLst>
              <a:ext uri="{FF2B5EF4-FFF2-40B4-BE49-F238E27FC236}">
                <a16:creationId xmlns:a16="http://schemas.microsoft.com/office/drawing/2014/main" id="{6BF2EF2E-F829-CA18-223F-C731BB051BFE}"/>
              </a:ext>
            </a:extLst>
          </p:cNvPr>
          <p:cNvSpPr/>
          <p:nvPr/>
        </p:nvSpPr>
        <p:spPr>
          <a:xfrm>
            <a:off x="6802610" y="2113654"/>
            <a:ext cx="643022" cy="65226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9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B126-AFED-5142-FB48-DF17487B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eko" panose="020B0604020202020204" charset="0"/>
                <a:ea typeface="Gowun Batang" pitchFamily="2" charset="-127"/>
                <a:cs typeface="Teko" panose="020B0604020202020204" charset="0"/>
              </a:rPr>
              <a:t>The Need for Estimation</a:t>
            </a:r>
            <a:endParaRPr lang="en-IN" dirty="0">
              <a:solidFill>
                <a:schemeClr val="bg1"/>
              </a:solidFill>
              <a:latin typeface="Teko" panose="020B0604020202020204" charset="0"/>
              <a:ea typeface="Gowun Batang" pitchFamily="2" charset="-127"/>
              <a:cs typeface="Teko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4398A8-E08C-7B80-45BA-B5E753648774}"/>
              </a:ext>
            </a:extLst>
          </p:cNvPr>
          <p:cNvSpPr/>
          <p:nvPr/>
        </p:nvSpPr>
        <p:spPr>
          <a:xfrm>
            <a:off x="0" y="0"/>
            <a:ext cx="41686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tellite">
                <a:extLst>
                  <a:ext uri="{FF2B5EF4-FFF2-40B4-BE49-F238E27FC236}">
                    <a16:creationId xmlns:a16="http://schemas.microsoft.com/office/drawing/2014/main" id="{4577ED45-7553-5E4F-B76A-968F49805F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58263" y="-392876"/>
              <a:ext cx="3228221" cy="29146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28221" cy="2914620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92437" ay="-201430" az="8464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95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tellite">
                <a:extLst>
                  <a:ext uri="{FF2B5EF4-FFF2-40B4-BE49-F238E27FC236}">
                    <a16:creationId xmlns:a16="http://schemas.microsoft.com/office/drawing/2014/main" id="{4577ED45-7553-5E4F-B76A-968F49805F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8263" y="-392876"/>
                <a:ext cx="3228221" cy="29146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53260482-AE67-2165-306E-3DBF3FBCEB28}"/>
              </a:ext>
            </a:extLst>
          </p:cNvPr>
          <p:cNvSpPr/>
          <p:nvPr/>
        </p:nvSpPr>
        <p:spPr>
          <a:xfrm>
            <a:off x="2980386" y="4193381"/>
            <a:ext cx="257175" cy="2571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9E1682-AE67-5365-03D1-CC4A60E968E3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3199899" y="1664494"/>
            <a:ext cx="4015289" cy="25665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5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E3F4-44D3-DE86-28B8-B0F75D30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7A9F56-75D9-6167-8930-D332B82858C7}"/>
              </a:ext>
            </a:extLst>
          </p:cNvPr>
          <p:cNvSpPr/>
          <p:nvPr/>
        </p:nvSpPr>
        <p:spPr>
          <a:xfrm>
            <a:off x="0" y="0"/>
            <a:ext cx="41686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tellite">
                <a:extLst>
                  <a:ext uri="{FF2B5EF4-FFF2-40B4-BE49-F238E27FC236}">
                    <a16:creationId xmlns:a16="http://schemas.microsoft.com/office/drawing/2014/main" id="{6B83CA21-7DE0-823B-7D29-9D3EBC8DD5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47221" y="-181292"/>
              <a:ext cx="3746685" cy="17199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46685" cy="1719906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07929" ay="1391419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14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tellite">
                <a:extLst>
                  <a:ext uri="{FF2B5EF4-FFF2-40B4-BE49-F238E27FC236}">
                    <a16:creationId xmlns:a16="http://schemas.microsoft.com/office/drawing/2014/main" id="{6B83CA21-7DE0-823B-7D29-9D3EBC8DD5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7221" y="-181292"/>
                <a:ext cx="3746685" cy="171990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4B121953-1317-D85D-A783-6192D52F43E4}"/>
              </a:ext>
            </a:extLst>
          </p:cNvPr>
          <p:cNvSpPr/>
          <p:nvPr/>
        </p:nvSpPr>
        <p:spPr>
          <a:xfrm>
            <a:off x="2980386" y="4193381"/>
            <a:ext cx="257175" cy="2571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DA1331-3E14-92CB-D23F-E2D854845069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3199899" y="1664494"/>
            <a:ext cx="4015289" cy="2566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9A9ECA-52F1-1A33-053F-A8231815C9B2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3199898" y="1268016"/>
            <a:ext cx="2222208" cy="29630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ED6970A3-6C22-2106-876A-B042FF2C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0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trophysics Lesson for College by Slidesgo">
  <a:themeElements>
    <a:clrScheme name="Simple Light">
      <a:dk1>
        <a:srgbClr val="1E1F24"/>
      </a:dk1>
      <a:lt1>
        <a:srgbClr val="F1C232"/>
      </a:lt1>
      <a:dk2>
        <a:srgbClr val="1E1F24"/>
      </a:dk2>
      <a:lt2>
        <a:srgbClr val="FFFFFF"/>
      </a:lt2>
      <a:accent1>
        <a:srgbClr val="FFAB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</Words>
  <Application>Microsoft Office PowerPoint</Application>
  <PresentationFormat>On-screen Show (16:9)</PresentationFormat>
  <Paragraphs>25</Paragraphs>
  <Slides>23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Teko</vt:lpstr>
      <vt:lpstr>Source Code Pro Light</vt:lpstr>
      <vt:lpstr>Arial</vt:lpstr>
      <vt:lpstr>Astrophysics Lesson for College by Slidesgo</vt:lpstr>
      <vt:lpstr>Attitude Determination and Control Systems</vt:lpstr>
      <vt:lpstr>ALTITUDE?     </vt:lpstr>
      <vt:lpstr>ALTITUDE?     ATTITUDE</vt:lpstr>
      <vt:lpstr>PowerPoint Presentation</vt:lpstr>
      <vt:lpstr>PowerPoint Presentation</vt:lpstr>
      <vt:lpstr>PowerPoint Presentation</vt:lpstr>
      <vt:lpstr>ATTITUDE DETERMINATION HARDWARE</vt:lpstr>
      <vt:lpstr>The Need for Estimation</vt:lpstr>
      <vt:lpstr>PowerPoint Presentation</vt:lpstr>
      <vt:lpstr>PowerPoint Presentation</vt:lpstr>
      <vt:lpstr>PowerPoint Presentation</vt:lpstr>
      <vt:lpstr>PowerPoint Presentation</vt:lpstr>
      <vt:lpstr>ESTIMATIONS</vt:lpstr>
      <vt:lpstr>PowerPoint Presentation</vt:lpstr>
      <vt:lpstr>PowerPoint Presentation</vt:lpstr>
      <vt:lpstr>NAVIGATION</vt:lpstr>
      <vt:lpstr>PowerPoint Presentation</vt:lpstr>
      <vt:lpstr>PowerPoint Presentation</vt:lpstr>
      <vt:lpstr>CONTROL SYSTEMS</vt:lpstr>
      <vt:lpstr>MAGNETORQUERS</vt:lpstr>
      <vt:lpstr>REACTION WHEELS</vt:lpstr>
      <vt:lpstr>REACTION WHEELS</vt:lpstr>
      <vt:lpstr>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Pranav Chandra</dc:creator>
  <cp:lastModifiedBy>PRANAV CHANDRA NAGULAKONDA VENKATA</cp:lastModifiedBy>
  <cp:revision>3</cp:revision>
  <dcterms:modified xsi:type="dcterms:W3CDTF">2025-01-15T11:14:39Z</dcterms:modified>
</cp:coreProperties>
</file>